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58" r:id="rId5"/>
    <p:sldId id="259" r:id="rId6"/>
    <p:sldId id="260" r:id="rId7"/>
    <p:sldId id="271" r:id="rId8"/>
    <p:sldId id="272" r:id="rId9"/>
    <p:sldId id="262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65" r:id="rId19"/>
    <p:sldId id="266" r:id="rId20"/>
    <p:sldId id="267" r:id="rId21"/>
    <p:sldId id="268" r:id="rId22"/>
    <p:sldId id="269" r:id="rId23"/>
    <p:sldId id="270" r:id="rId24"/>
    <p:sldId id="261" r:id="rId25"/>
    <p:sldId id="263" r:id="rId26"/>
    <p:sldId id="264" r:id="rId27"/>
    <p:sldId id="273" r:id="rId28"/>
  </p:sldIdLst>
  <p:sldSz cx="9144000" cy="6858000" type="screen4x3"/>
  <p:notesSz cx="6875463" cy="1000125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618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-85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rektion Gymnasium" userId="ff6b74af-9347-47df-8e2e-b96706537938" providerId="ADAL" clId="{C8BEB888-1AE8-D14A-A445-710465A1E0F1}"/>
    <pc:docChg chg="custSel modSld">
      <pc:chgData name="Direktion Gymnasium" userId="ff6b74af-9347-47df-8e2e-b96706537938" providerId="ADAL" clId="{C8BEB888-1AE8-D14A-A445-710465A1E0F1}" dt="2019-11-16T18:59:16.352" v="260" actId="478"/>
      <pc:docMkLst>
        <pc:docMk/>
      </pc:docMkLst>
      <pc:sldChg chg="addSp modSp">
        <pc:chgData name="Direktion Gymnasium" userId="ff6b74af-9347-47df-8e2e-b96706537938" providerId="ADAL" clId="{C8BEB888-1AE8-D14A-A445-710465A1E0F1}" dt="2019-11-16T18:55:15.586" v="224" actId="1076"/>
        <pc:sldMkLst>
          <pc:docMk/>
          <pc:sldMk cId="0" sldId="256"/>
        </pc:sldMkLst>
        <pc:picChg chg="add mod">
          <ac:chgData name="Direktion Gymnasium" userId="ff6b74af-9347-47df-8e2e-b96706537938" providerId="ADAL" clId="{C8BEB888-1AE8-D14A-A445-710465A1E0F1}" dt="2019-11-16T18:55:15.586" v="224" actId="1076"/>
          <ac:picMkLst>
            <pc:docMk/>
            <pc:sldMk cId="0" sldId="256"/>
            <ac:picMk id="2" creationId="{66A927BF-5E28-964E-BC87-AAD5D391BD48}"/>
          </ac:picMkLst>
        </pc:picChg>
      </pc:sldChg>
      <pc:sldChg chg="addSp modSp">
        <pc:chgData name="Direktion Gymnasium" userId="ff6b74af-9347-47df-8e2e-b96706537938" providerId="ADAL" clId="{C8BEB888-1AE8-D14A-A445-710465A1E0F1}" dt="2019-11-16T18:55:51.397" v="233" actId="1076"/>
        <pc:sldMkLst>
          <pc:docMk/>
          <pc:sldMk cId="0" sldId="257"/>
        </pc:sldMkLst>
        <pc:picChg chg="add mod">
          <ac:chgData name="Direktion Gymnasium" userId="ff6b74af-9347-47df-8e2e-b96706537938" providerId="ADAL" clId="{C8BEB888-1AE8-D14A-A445-710465A1E0F1}" dt="2019-11-16T18:55:51.397" v="233" actId="1076"/>
          <ac:picMkLst>
            <pc:docMk/>
            <pc:sldMk cId="0" sldId="257"/>
            <ac:picMk id="2" creationId="{AC378479-1BEC-CF4D-931D-192B83035073}"/>
          </ac:picMkLst>
        </pc:picChg>
      </pc:sldChg>
      <pc:sldChg chg="addSp">
        <pc:chgData name="Direktion Gymnasium" userId="ff6b74af-9347-47df-8e2e-b96706537938" providerId="ADAL" clId="{C8BEB888-1AE8-D14A-A445-710465A1E0F1}" dt="2019-11-16T18:56:08.917" v="234" actId="22"/>
        <pc:sldMkLst>
          <pc:docMk/>
          <pc:sldMk cId="0" sldId="258"/>
        </pc:sldMkLst>
        <pc:picChg chg="add">
          <ac:chgData name="Direktion Gymnasium" userId="ff6b74af-9347-47df-8e2e-b96706537938" providerId="ADAL" clId="{C8BEB888-1AE8-D14A-A445-710465A1E0F1}" dt="2019-11-16T18:56:08.917" v="234" actId="22"/>
          <ac:picMkLst>
            <pc:docMk/>
            <pc:sldMk cId="0" sldId="258"/>
            <ac:picMk id="2" creationId="{2E6DBF39-5CF0-7D42-BCFE-3A04AC151DBF}"/>
          </ac:picMkLst>
        </pc:picChg>
      </pc:sldChg>
      <pc:sldChg chg="addSp">
        <pc:chgData name="Direktion Gymnasium" userId="ff6b74af-9347-47df-8e2e-b96706537938" providerId="ADAL" clId="{C8BEB888-1AE8-D14A-A445-710465A1E0F1}" dt="2019-11-16T18:56:13.489" v="235" actId="22"/>
        <pc:sldMkLst>
          <pc:docMk/>
          <pc:sldMk cId="0" sldId="259"/>
        </pc:sldMkLst>
        <pc:picChg chg="add">
          <ac:chgData name="Direktion Gymnasium" userId="ff6b74af-9347-47df-8e2e-b96706537938" providerId="ADAL" clId="{C8BEB888-1AE8-D14A-A445-710465A1E0F1}" dt="2019-11-16T18:56:13.489" v="235" actId="22"/>
          <ac:picMkLst>
            <pc:docMk/>
            <pc:sldMk cId="0" sldId="259"/>
            <ac:picMk id="2" creationId="{A98A3142-75F0-A74B-A5BE-4B3C22B64D94}"/>
          </ac:picMkLst>
        </pc:picChg>
      </pc:sldChg>
      <pc:sldChg chg="addSp">
        <pc:chgData name="Direktion Gymnasium" userId="ff6b74af-9347-47df-8e2e-b96706537938" providerId="ADAL" clId="{C8BEB888-1AE8-D14A-A445-710465A1E0F1}" dt="2019-11-16T18:56:16.870" v="236" actId="22"/>
        <pc:sldMkLst>
          <pc:docMk/>
          <pc:sldMk cId="0" sldId="260"/>
        </pc:sldMkLst>
        <pc:picChg chg="add">
          <ac:chgData name="Direktion Gymnasium" userId="ff6b74af-9347-47df-8e2e-b96706537938" providerId="ADAL" clId="{C8BEB888-1AE8-D14A-A445-710465A1E0F1}" dt="2019-11-16T18:56:16.870" v="236" actId="22"/>
          <ac:picMkLst>
            <pc:docMk/>
            <pc:sldMk cId="0" sldId="260"/>
            <ac:picMk id="2" creationId="{65F9E4D8-531F-AC4F-83DF-FF4D1329D577}"/>
          </ac:picMkLst>
        </pc:picChg>
      </pc:sldChg>
      <pc:sldChg chg="addSp">
        <pc:chgData name="Direktion Gymnasium" userId="ff6b74af-9347-47df-8e2e-b96706537938" providerId="ADAL" clId="{C8BEB888-1AE8-D14A-A445-710465A1E0F1}" dt="2019-11-16T18:58:49.219" v="258" actId="22"/>
        <pc:sldMkLst>
          <pc:docMk/>
          <pc:sldMk cId="0" sldId="261"/>
        </pc:sldMkLst>
        <pc:picChg chg="add">
          <ac:chgData name="Direktion Gymnasium" userId="ff6b74af-9347-47df-8e2e-b96706537938" providerId="ADAL" clId="{C8BEB888-1AE8-D14A-A445-710465A1E0F1}" dt="2019-11-16T18:58:49.219" v="258" actId="22"/>
          <ac:picMkLst>
            <pc:docMk/>
            <pc:sldMk cId="0" sldId="261"/>
            <ac:picMk id="2" creationId="{92E99501-4800-6146-A2BA-E37DA9614CC4}"/>
          </ac:picMkLst>
        </pc:picChg>
      </pc:sldChg>
      <pc:sldChg chg="addSp">
        <pc:chgData name="Direktion Gymnasium" userId="ff6b74af-9347-47df-8e2e-b96706537938" providerId="ADAL" clId="{C8BEB888-1AE8-D14A-A445-710465A1E0F1}" dt="2019-11-16T18:56:41.116" v="239" actId="22"/>
        <pc:sldMkLst>
          <pc:docMk/>
          <pc:sldMk cId="0" sldId="262"/>
        </pc:sldMkLst>
        <pc:picChg chg="add">
          <ac:chgData name="Direktion Gymnasium" userId="ff6b74af-9347-47df-8e2e-b96706537938" providerId="ADAL" clId="{C8BEB888-1AE8-D14A-A445-710465A1E0F1}" dt="2019-11-16T18:56:41.116" v="239" actId="22"/>
          <ac:picMkLst>
            <pc:docMk/>
            <pc:sldMk cId="0" sldId="262"/>
            <ac:picMk id="2" creationId="{60E16DD4-8F22-8F4E-A4CF-2493159B8514}"/>
          </ac:picMkLst>
        </pc:picChg>
      </pc:sldChg>
      <pc:sldChg chg="addSp">
        <pc:chgData name="Direktion Gymnasium" userId="ff6b74af-9347-47df-8e2e-b96706537938" providerId="ADAL" clId="{C8BEB888-1AE8-D14A-A445-710465A1E0F1}" dt="2019-11-16T18:57:38.929" v="249" actId="22"/>
        <pc:sldMkLst>
          <pc:docMk/>
          <pc:sldMk cId="0" sldId="265"/>
        </pc:sldMkLst>
        <pc:picChg chg="add">
          <ac:chgData name="Direktion Gymnasium" userId="ff6b74af-9347-47df-8e2e-b96706537938" providerId="ADAL" clId="{C8BEB888-1AE8-D14A-A445-710465A1E0F1}" dt="2019-11-16T18:57:38.929" v="249" actId="22"/>
          <ac:picMkLst>
            <pc:docMk/>
            <pc:sldMk cId="0" sldId="265"/>
            <ac:picMk id="2" creationId="{A18BBDA9-9F69-8F48-AA1C-5A81DEFA73E0}"/>
          </ac:picMkLst>
        </pc:picChg>
      </pc:sldChg>
      <pc:sldChg chg="addSp">
        <pc:chgData name="Direktion Gymnasium" userId="ff6b74af-9347-47df-8e2e-b96706537938" providerId="ADAL" clId="{C8BEB888-1AE8-D14A-A445-710465A1E0F1}" dt="2019-11-16T18:57:44.001" v="250" actId="22"/>
        <pc:sldMkLst>
          <pc:docMk/>
          <pc:sldMk cId="0" sldId="266"/>
        </pc:sldMkLst>
        <pc:picChg chg="add">
          <ac:chgData name="Direktion Gymnasium" userId="ff6b74af-9347-47df-8e2e-b96706537938" providerId="ADAL" clId="{C8BEB888-1AE8-D14A-A445-710465A1E0F1}" dt="2019-11-16T18:57:44.001" v="250" actId="22"/>
          <ac:picMkLst>
            <pc:docMk/>
            <pc:sldMk cId="0" sldId="266"/>
            <ac:picMk id="2" creationId="{4DF5EFD1-F2A2-754D-8FDF-62372E993437}"/>
          </ac:picMkLst>
        </pc:picChg>
      </pc:sldChg>
      <pc:sldChg chg="addSp modSp">
        <pc:chgData name="Direktion Gymnasium" userId="ff6b74af-9347-47df-8e2e-b96706537938" providerId="ADAL" clId="{C8BEB888-1AE8-D14A-A445-710465A1E0F1}" dt="2019-11-16T18:57:47.894" v="251" actId="22"/>
        <pc:sldMkLst>
          <pc:docMk/>
          <pc:sldMk cId="0" sldId="267"/>
        </pc:sldMkLst>
        <pc:graphicFrameChg chg="modGraphic">
          <ac:chgData name="Direktion Gymnasium" userId="ff6b74af-9347-47df-8e2e-b96706537938" providerId="ADAL" clId="{C8BEB888-1AE8-D14A-A445-710465A1E0F1}" dt="2019-11-16T18:54:21.850" v="217" actId="20577"/>
          <ac:graphicFrameMkLst>
            <pc:docMk/>
            <pc:sldMk cId="0" sldId="267"/>
            <ac:graphicFrameMk id="17409" creationId="{692C51EE-3C4C-446B-9261-7423AA408DFE}"/>
          </ac:graphicFrameMkLst>
        </pc:graphicFrameChg>
        <pc:picChg chg="add">
          <ac:chgData name="Direktion Gymnasium" userId="ff6b74af-9347-47df-8e2e-b96706537938" providerId="ADAL" clId="{C8BEB888-1AE8-D14A-A445-710465A1E0F1}" dt="2019-11-16T18:57:47.894" v="251" actId="22"/>
          <ac:picMkLst>
            <pc:docMk/>
            <pc:sldMk cId="0" sldId="267"/>
            <ac:picMk id="2" creationId="{FD7786B8-4FE8-FA41-B31C-0571651F5531}"/>
          </ac:picMkLst>
        </pc:picChg>
      </pc:sldChg>
      <pc:sldChg chg="addSp">
        <pc:chgData name="Direktion Gymnasium" userId="ff6b74af-9347-47df-8e2e-b96706537938" providerId="ADAL" clId="{C8BEB888-1AE8-D14A-A445-710465A1E0F1}" dt="2019-11-16T18:57:50.713" v="252" actId="22"/>
        <pc:sldMkLst>
          <pc:docMk/>
          <pc:sldMk cId="0" sldId="268"/>
        </pc:sldMkLst>
        <pc:picChg chg="add">
          <ac:chgData name="Direktion Gymnasium" userId="ff6b74af-9347-47df-8e2e-b96706537938" providerId="ADAL" clId="{C8BEB888-1AE8-D14A-A445-710465A1E0F1}" dt="2019-11-16T18:57:50.713" v="252" actId="22"/>
          <ac:picMkLst>
            <pc:docMk/>
            <pc:sldMk cId="0" sldId="268"/>
            <ac:picMk id="2" creationId="{E5F8B3F1-E092-4342-A2FB-F748F443E0B4}"/>
          </ac:picMkLst>
        </pc:picChg>
      </pc:sldChg>
      <pc:sldChg chg="addSp delSp modSp">
        <pc:chgData name="Direktion Gymnasium" userId="ff6b74af-9347-47df-8e2e-b96706537938" providerId="ADAL" clId="{C8BEB888-1AE8-D14A-A445-710465A1E0F1}" dt="2019-11-16T18:58:34.600" v="256" actId="122"/>
        <pc:sldMkLst>
          <pc:docMk/>
          <pc:sldMk cId="0" sldId="269"/>
        </pc:sldMkLst>
        <pc:spChg chg="mod">
          <ac:chgData name="Direktion Gymnasium" userId="ff6b74af-9347-47df-8e2e-b96706537938" providerId="ADAL" clId="{C8BEB888-1AE8-D14A-A445-710465A1E0F1}" dt="2019-11-16T18:58:34.600" v="256" actId="122"/>
          <ac:spMkLst>
            <pc:docMk/>
            <pc:sldMk cId="0" sldId="269"/>
            <ac:spMk id="40963" creationId="{BF686E28-3F7C-438F-B593-91B49B313D88}"/>
          </ac:spMkLst>
        </pc:spChg>
        <pc:picChg chg="add del">
          <ac:chgData name="Direktion Gymnasium" userId="ff6b74af-9347-47df-8e2e-b96706537938" providerId="ADAL" clId="{C8BEB888-1AE8-D14A-A445-710465A1E0F1}" dt="2019-11-16T18:58:11.740" v="254" actId="478"/>
          <ac:picMkLst>
            <pc:docMk/>
            <pc:sldMk cId="0" sldId="269"/>
            <ac:picMk id="2" creationId="{DA3EA636-FF76-A54B-B595-1CE82232CE7E}"/>
          </ac:picMkLst>
        </pc:picChg>
      </pc:sldChg>
      <pc:sldChg chg="addSp delSp">
        <pc:chgData name="Direktion Gymnasium" userId="ff6b74af-9347-47df-8e2e-b96706537938" providerId="ADAL" clId="{C8BEB888-1AE8-D14A-A445-710465A1E0F1}" dt="2019-11-16T18:59:16.352" v="260" actId="478"/>
        <pc:sldMkLst>
          <pc:docMk/>
          <pc:sldMk cId="0" sldId="270"/>
        </pc:sldMkLst>
        <pc:picChg chg="add del">
          <ac:chgData name="Direktion Gymnasium" userId="ff6b74af-9347-47df-8e2e-b96706537938" providerId="ADAL" clId="{C8BEB888-1AE8-D14A-A445-710465A1E0F1}" dt="2019-11-16T18:59:16.352" v="260" actId="478"/>
          <ac:picMkLst>
            <pc:docMk/>
            <pc:sldMk cId="0" sldId="270"/>
            <ac:picMk id="2" creationId="{9A26AA5D-E317-0441-9F94-1A0A3E183647}"/>
          </ac:picMkLst>
        </pc:picChg>
      </pc:sldChg>
      <pc:sldChg chg="addSp">
        <pc:chgData name="Direktion Gymnasium" userId="ff6b74af-9347-47df-8e2e-b96706537938" providerId="ADAL" clId="{C8BEB888-1AE8-D14A-A445-710465A1E0F1}" dt="2019-11-16T18:56:22.996" v="237" actId="22"/>
        <pc:sldMkLst>
          <pc:docMk/>
          <pc:sldMk cId="0" sldId="271"/>
        </pc:sldMkLst>
        <pc:picChg chg="add">
          <ac:chgData name="Direktion Gymnasium" userId="ff6b74af-9347-47df-8e2e-b96706537938" providerId="ADAL" clId="{C8BEB888-1AE8-D14A-A445-710465A1E0F1}" dt="2019-11-16T18:56:22.996" v="237" actId="22"/>
          <ac:picMkLst>
            <pc:docMk/>
            <pc:sldMk cId="0" sldId="271"/>
            <ac:picMk id="2" creationId="{7B1158DC-ED49-6348-85ED-87582F720204}"/>
          </ac:picMkLst>
        </pc:picChg>
      </pc:sldChg>
      <pc:sldChg chg="addSp">
        <pc:chgData name="Direktion Gymnasium" userId="ff6b74af-9347-47df-8e2e-b96706537938" providerId="ADAL" clId="{C8BEB888-1AE8-D14A-A445-710465A1E0F1}" dt="2019-11-16T18:56:30.963" v="238" actId="22"/>
        <pc:sldMkLst>
          <pc:docMk/>
          <pc:sldMk cId="0" sldId="272"/>
        </pc:sldMkLst>
        <pc:picChg chg="add">
          <ac:chgData name="Direktion Gymnasium" userId="ff6b74af-9347-47df-8e2e-b96706537938" providerId="ADAL" clId="{C8BEB888-1AE8-D14A-A445-710465A1E0F1}" dt="2019-11-16T18:56:30.963" v="238" actId="22"/>
          <ac:picMkLst>
            <pc:docMk/>
            <pc:sldMk cId="0" sldId="272"/>
            <ac:picMk id="2" creationId="{21050DD9-C4E2-114B-B11F-5BC64FCA5EF8}"/>
          </ac:picMkLst>
        </pc:picChg>
      </pc:sldChg>
      <pc:sldChg chg="addSp">
        <pc:chgData name="Direktion Gymnasium" userId="ff6b74af-9347-47df-8e2e-b96706537938" providerId="ADAL" clId="{C8BEB888-1AE8-D14A-A445-710465A1E0F1}" dt="2019-11-16T18:59:00.224" v="259" actId="22"/>
        <pc:sldMkLst>
          <pc:docMk/>
          <pc:sldMk cId="0" sldId="273"/>
        </pc:sldMkLst>
        <pc:picChg chg="add">
          <ac:chgData name="Direktion Gymnasium" userId="ff6b74af-9347-47df-8e2e-b96706537938" providerId="ADAL" clId="{C8BEB888-1AE8-D14A-A445-710465A1E0F1}" dt="2019-11-16T18:59:00.224" v="259" actId="22"/>
          <ac:picMkLst>
            <pc:docMk/>
            <pc:sldMk cId="0" sldId="273"/>
            <ac:picMk id="2" creationId="{6AE9A48F-A994-7041-A9B3-52DB3312DB65}"/>
          </ac:picMkLst>
        </pc:picChg>
      </pc:sldChg>
      <pc:sldChg chg="addSp">
        <pc:chgData name="Direktion Gymnasium" userId="ff6b74af-9347-47df-8e2e-b96706537938" providerId="ADAL" clId="{C8BEB888-1AE8-D14A-A445-710465A1E0F1}" dt="2019-11-16T18:56:44.923" v="240" actId="22"/>
        <pc:sldMkLst>
          <pc:docMk/>
          <pc:sldMk cId="0" sldId="274"/>
        </pc:sldMkLst>
        <pc:picChg chg="add">
          <ac:chgData name="Direktion Gymnasium" userId="ff6b74af-9347-47df-8e2e-b96706537938" providerId="ADAL" clId="{C8BEB888-1AE8-D14A-A445-710465A1E0F1}" dt="2019-11-16T18:56:44.923" v="240" actId="22"/>
          <ac:picMkLst>
            <pc:docMk/>
            <pc:sldMk cId="0" sldId="274"/>
            <ac:picMk id="2" creationId="{6E8FEF71-18A6-9847-A209-7C4E37AE9EEF}"/>
          </ac:picMkLst>
        </pc:picChg>
      </pc:sldChg>
      <pc:sldChg chg="addSp">
        <pc:chgData name="Direktion Gymnasium" userId="ff6b74af-9347-47df-8e2e-b96706537938" providerId="ADAL" clId="{C8BEB888-1AE8-D14A-A445-710465A1E0F1}" dt="2019-11-16T18:56:52.730" v="241" actId="22"/>
        <pc:sldMkLst>
          <pc:docMk/>
          <pc:sldMk cId="0" sldId="275"/>
        </pc:sldMkLst>
        <pc:picChg chg="add">
          <ac:chgData name="Direktion Gymnasium" userId="ff6b74af-9347-47df-8e2e-b96706537938" providerId="ADAL" clId="{C8BEB888-1AE8-D14A-A445-710465A1E0F1}" dt="2019-11-16T18:56:52.730" v="241" actId="22"/>
          <ac:picMkLst>
            <pc:docMk/>
            <pc:sldMk cId="0" sldId="275"/>
            <ac:picMk id="2" creationId="{7ACBDD3A-9606-794D-B9D1-FC1FB5EF2789}"/>
          </ac:picMkLst>
        </pc:picChg>
      </pc:sldChg>
      <pc:sldChg chg="addSp">
        <pc:chgData name="Direktion Gymnasium" userId="ff6b74af-9347-47df-8e2e-b96706537938" providerId="ADAL" clId="{C8BEB888-1AE8-D14A-A445-710465A1E0F1}" dt="2019-11-16T18:56:56.734" v="242" actId="22"/>
        <pc:sldMkLst>
          <pc:docMk/>
          <pc:sldMk cId="0" sldId="276"/>
        </pc:sldMkLst>
        <pc:picChg chg="add">
          <ac:chgData name="Direktion Gymnasium" userId="ff6b74af-9347-47df-8e2e-b96706537938" providerId="ADAL" clId="{C8BEB888-1AE8-D14A-A445-710465A1E0F1}" dt="2019-11-16T18:56:56.734" v="242" actId="22"/>
          <ac:picMkLst>
            <pc:docMk/>
            <pc:sldMk cId="0" sldId="276"/>
            <ac:picMk id="2" creationId="{41779DCD-7008-C542-A8F0-D4E22E48890C}"/>
          </ac:picMkLst>
        </pc:picChg>
      </pc:sldChg>
      <pc:sldChg chg="addSp">
        <pc:chgData name="Direktion Gymnasium" userId="ff6b74af-9347-47df-8e2e-b96706537938" providerId="ADAL" clId="{C8BEB888-1AE8-D14A-A445-710465A1E0F1}" dt="2019-11-16T18:56:59.824" v="243" actId="22"/>
        <pc:sldMkLst>
          <pc:docMk/>
          <pc:sldMk cId="0" sldId="277"/>
        </pc:sldMkLst>
        <pc:picChg chg="add">
          <ac:chgData name="Direktion Gymnasium" userId="ff6b74af-9347-47df-8e2e-b96706537938" providerId="ADAL" clId="{C8BEB888-1AE8-D14A-A445-710465A1E0F1}" dt="2019-11-16T18:56:59.824" v="243" actId="22"/>
          <ac:picMkLst>
            <pc:docMk/>
            <pc:sldMk cId="0" sldId="277"/>
            <ac:picMk id="2" creationId="{48022138-1EA8-444D-BB67-E790C9893D65}"/>
          </ac:picMkLst>
        </pc:picChg>
      </pc:sldChg>
      <pc:sldChg chg="addSp">
        <pc:chgData name="Direktion Gymnasium" userId="ff6b74af-9347-47df-8e2e-b96706537938" providerId="ADAL" clId="{C8BEB888-1AE8-D14A-A445-710465A1E0F1}" dt="2019-11-16T18:57:03.198" v="244" actId="22"/>
        <pc:sldMkLst>
          <pc:docMk/>
          <pc:sldMk cId="0" sldId="278"/>
        </pc:sldMkLst>
        <pc:picChg chg="add">
          <ac:chgData name="Direktion Gymnasium" userId="ff6b74af-9347-47df-8e2e-b96706537938" providerId="ADAL" clId="{C8BEB888-1AE8-D14A-A445-710465A1E0F1}" dt="2019-11-16T18:57:03.198" v="244" actId="22"/>
          <ac:picMkLst>
            <pc:docMk/>
            <pc:sldMk cId="0" sldId="278"/>
            <ac:picMk id="2" creationId="{16A65747-7230-D849-9424-348BCE05D8BD}"/>
          </ac:picMkLst>
        </pc:picChg>
      </pc:sldChg>
      <pc:sldChg chg="addSp">
        <pc:chgData name="Direktion Gymnasium" userId="ff6b74af-9347-47df-8e2e-b96706537938" providerId="ADAL" clId="{C8BEB888-1AE8-D14A-A445-710465A1E0F1}" dt="2019-11-16T18:57:09.283" v="245" actId="22"/>
        <pc:sldMkLst>
          <pc:docMk/>
          <pc:sldMk cId="0" sldId="279"/>
        </pc:sldMkLst>
        <pc:picChg chg="add">
          <ac:chgData name="Direktion Gymnasium" userId="ff6b74af-9347-47df-8e2e-b96706537938" providerId="ADAL" clId="{C8BEB888-1AE8-D14A-A445-710465A1E0F1}" dt="2019-11-16T18:57:09.283" v="245" actId="22"/>
          <ac:picMkLst>
            <pc:docMk/>
            <pc:sldMk cId="0" sldId="279"/>
            <ac:picMk id="2" creationId="{12EEC350-6DD8-D845-933D-F05DC63711D8}"/>
          </ac:picMkLst>
        </pc:picChg>
      </pc:sldChg>
      <pc:sldChg chg="addSp">
        <pc:chgData name="Direktion Gymnasium" userId="ff6b74af-9347-47df-8e2e-b96706537938" providerId="ADAL" clId="{C8BEB888-1AE8-D14A-A445-710465A1E0F1}" dt="2019-11-16T18:57:12.895" v="246" actId="22"/>
        <pc:sldMkLst>
          <pc:docMk/>
          <pc:sldMk cId="0" sldId="280"/>
        </pc:sldMkLst>
        <pc:picChg chg="add">
          <ac:chgData name="Direktion Gymnasium" userId="ff6b74af-9347-47df-8e2e-b96706537938" providerId="ADAL" clId="{C8BEB888-1AE8-D14A-A445-710465A1E0F1}" dt="2019-11-16T18:57:12.895" v="246" actId="22"/>
          <ac:picMkLst>
            <pc:docMk/>
            <pc:sldMk cId="0" sldId="280"/>
            <ac:picMk id="2" creationId="{352C624A-4F2D-A245-80D2-A515BF431E72}"/>
          </ac:picMkLst>
        </pc:picChg>
      </pc:sldChg>
      <pc:sldChg chg="addSp delSp">
        <pc:chgData name="Direktion Gymnasium" userId="ff6b74af-9347-47df-8e2e-b96706537938" providerId="ADAL" clId="{C8BEB888-1AE8-D14A-A445-710465A1E0F1}" dt="2019-11-16T18:57:34.877" v="248" actId="478"/>
        <pc:sldMkLst>
          <pc:docMk/>
          <pc:sldMk cId="0" sldId="281"/>
        </pc:sldMkLst>
        <pc:picChg chg="add del">
          <ac:chgData name="Direktion Gymnasium" userId="ff6b74af-9347-47df-8e2e-b96706537938" providerId="ADAL" clId="{C8BEB888-1AE8-D14A-A445-710465A1E0F1}" dt="2019-11-16T18:57:34.877" v="248" actId="478"/>
          <ac:picMkLst>
            <pc:docMk/>
            <pc:sldMk cId="0" sldId="281"/>
            <ac:picMk id="2" creationId="{1A9B9F28-1F4A-BE4C-A781-3CEFECC2ABC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75D6C67-6E7C-4E01-90C4-CB680FABCB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AF467A7-92BB-4839-AF03-5938191F99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4138" y="0"/>
            <a:ext cx="2979737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DD15BE3-AAA3-4D88-AB56-380BC5233E1B}" type="datetimeFigureOut">
              <a:rPr lang="de-AT"/>
              <a:pPr>
                <a:defRPr/>
              </a:pPr>
              <a:t>16.11.19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FBC5A7-DC3D-4D8B-A1F0-66B0C080F5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9960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AB8A77-8BC1-4647-81E7-6A0FAFE349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4138" y="9499600"/>
            <a:ext cx="2979737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A35B710-56BA-46C8-B3CD-77C9A681912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>
            <a:extLst>
              <a:ext uri="{FF2B5EF4-FFF2-40B4-BE49-F238E27FC236}">
                <a16:creationId xmlns:a16="http://schemas.microsoft.com/office/drawing/2014/main" id="{78200C1E-259F-4930-AC95-A5B0EB38D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75463" cy="1000125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AT" altLang="de-DE"/>
          </a:p>
        </p:txBody>
      </p:sp>
      <p:sp>
        <p:nvSpPr>
          <p:cNvPr id="5123" name="AutoShape 2">
            <a:extLst>
              <a:ext uri="{FF2B5EF4-FFF2-40B4-BE49-F238E27FC236}">
                <a16:creationId xmlns:a16="http://schemas.microsoft.com/office/drawing/2014/main" id="{8A6DB812-18AF-4118-A21C-12CAB16AF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75463" cy="1000125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AT" altLang="de-DE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3C850E4-4722-42B9-A732-3697A7879FD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E75E1FA-2A59-442A-BB4B-A3A36E1F8D0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5126" name="Text Box 5">
            <a:extLst>
              <a:ext uri="{FF2B5EF4-FFF2-40B4-BE49-F238E27FC236}">
                <a16:creationId xmlns:a16="http://schemas.microsoft.com/office/drawing/2014/main" id="{872CDC4B-8E95-4391-834C-5D5812F1B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AT" altLang="de-DE"/>
          </a:p>
        </p:txBody>
      </p:sp>
      <p:sp>
        <p:nvSpPr>
          <p:cNvPr id="5127" name="Text Box 6">
            <a:extLst>
              <a:ext uri="{FF2B5EF4-FFF2-40B4-BE49-F238E27FC236}">
                <a16:creationId xmlns:a16="http://schemas.microsoft.com/office/drawing/2014/main" id="{367D49D9-144F-465A-A947-645F4D307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AT" altLang="de-DE"/>
          </a:p>
        </p:txBody>
      </p:sp>
      <p:sp>
        <p:nvSpPr>
          <p:cNvPr id="5128" name="Text Box 7">
            <a:extLst>
              <a:ext uri="{FF2B5EF4-FFF2-40B4-BE49-F238E27FC236}">
                <a16:creationId xmlns:a16="http://schemas.microsoft.com/office/drawing/2014/main" id="{D2C290F8-9032-407B-9A68-441C07563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AT" altLang="de-DE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1C94C8E-995E-4F7C-BA95-EE3724C00E7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fld id="{A9CBD004-1A30-4566-A0B3-DD847A6732A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>
            <a:extLst>
              <a:ext uri="{FF2B5EF4-FFF2-40B4-BE49-F238E27FC236}">
                <a16:creationId xmlns:a16="http://schemas.microsoft.com/office/drawing/2014/main" id="{800804D6-21DE-4EC9-986B-A1F7B237D03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0D603D5-EE53-42E7-8F5D-5F3819F28F01}" type="slidenum">
              <a:rPr lang="de-AT" altLang="de-DE" sz="14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B67CFF97-14BD-4796-978F-965D35891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1BD2E24D-6D0D-4174-BADC-77DF4250A49A}" type="slidenum">
              <a:rPr lang="de-AT" altLang="de-DE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42965F7B-9320-4EEE-9340-963856AD46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3E35191C-31B3-47E6-88B7-03F6EA288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>
            <a:extLst>
              <a:ext uri="{FF2B5EF4-FFF2-40B4-BE49-F238E27FC236}">
                <a16:creationId xmlns:a16="http://schemas.microsoft.com/office/drawing/2014/main" id="{DA95AB9D-FFE3-4E7F-9779-C523792B9FC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16DC710-86C0-443D-873D-B40EAA016ABC}" type="slidenum">
              <a:rPr lang="de-AT" altLang="de-DE" sz="14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33795" name="Text Box 1">
            <a:extLst>
              <a:ext uri="{FF2B5EF4-FFF2-40B4-BE49-F238E27FC236}">
                <a16:creationId xmlns:a16="http://schemas.microsoft.com/office/drawing/2014/main" id="{38A8216B-0BF2-40DC-BD7A-BE90AFD0F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6298D045-9161-4047-8BE6-C57E35C72B08}" type="slidenum">
              <a:rPr lang="de-AT" altLang="de-DE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4DC972FC-CCD5-4058-B3C2-F834083B19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251643E2-6380-476C-8636-F2BA5B367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>
            <a:extLst>
              <a:ext uri="{FF2B5EF4-FFF2-40B4-BE49-F238E27FC236}">
                <a16:creationId xmlns:a16="http://schemas.microsoft.com/office/drawing/2014/main" id="{5009E1DE-5207-4E10-A7D2-AF7D711F076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32C2461-E9A4-43B2-A064-CFF9F87FF105}" type="slidenum">
              <a:rPr lang="de-AT" altLang="de-DE" sz="14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3A53D98D-5901-4814-ACF8-F033178EF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DB7072A9-E384-4DD8-809F-D8BC245C9E44}" type="slidenum">
              <a:rPr lang="de-AT" altLang="de-DE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5171CE6A-5702-475F-AABA-DCAD457678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83D7C2BF-9550-4E1C-A783-5245460AC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>
            <a:extLst>
              <a:ext uri="{FF2B5EF4-FFF2-40B4-BE49-F238E27FC236}">
                <a16:creationId xmlns:a16="http://schemas.microsoft.com/office/drawing/2014/main" id="{5D92EAD4-FD49-4766-AC1E-255B947B500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F79E9C-813E-43C4-B28E-EED81FD87DA1}" type="slidenum">
              <a:rPr lang="de-AT" altLang="de-DE" sz="14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6DD2D4CB-8313-4ABD-BC40-7C985BABD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102115F3-9051-4736-B4DC-0885FC9B1AE9}" type="slidenum">
              <a:rPr lang="de-AT" altLang="de-DE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EFF29FDD-6743-4C1C-9EFC-9187B363D3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B0B67C44-1BAB-49C8-B729-385FFCF92A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>
            <a:extLst>
              <a:ext uri="{FF2B5EF4-FFF2-40B4-BE49-F238E27FC236}">
                <a16:creationId xmlns:a16="http://schemas.microsoft.com/office/drawing/2014/main" id="{9C2DB5F0-46C6-4455-AC00-B650D197726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4FA34B-3A67-47EB-86AD-3D822C538A53}" type="slidenum">
              <a:rPr lang="de-AT" altLang="de-DE" sz="14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39939" name="Text Box 1">
            <a:extLst>
              <a:ext uri="{FF2B5EF4-FFF2-40B4-BE49-F238E27FC236}">
                <a16:creationId xmlns:a16="http://schemas.microsoft.com/office/drawing/2014/main" id="{76A25206-8BB2-47DB-8A5E-ED92265AA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7D4E8E33-8796-49CD-9B4A-723147A2B515}" type="slidenum">
              <a:rPr lang="de-AT" altLang="de-DE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C4FCB3D9-1F2D-4414-8832-D536022499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C01F589B-F899-4CE4-9CD6-17E78B5363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>
            <a:extLst>
              <a:ext uri="{FF2B5EF4-FFF2-40B4-BE49-F238E27FC236}">
                <a16:creationId xmlns:a16="http://schemas.microsoft.com/office/drawing/2014/main" id="{6060961F-8C95-4149-9096-6E55A0B7B24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790C6A8-4F7B-4FB3-BB15-F0822294E99F}" type="slidenum">
              <a:rPr lang="de-AT" altLang="de-DE" sz="14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41987" name="Text Box 1">
            <a:extLst>
              <a:ext uri="{FF2B5EF4-FFF2-40B4-BE49-F238E27FC236}">
                <a16:creationId xmlns:a16="http://schemas.microsoft.com/office/drawing/2014/main" id="{8D5014ED-1365-4D1A-B3E8-57CEFDACC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7687302C-AB94-48DD-AF97-2A67989BA2C7}" type="slidenum">
              <a:rPr lang="de-AT" altLang="de-DE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D69DAE0-1B37-4BFE-9AAD-89208B1270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8A4F36CD-DD9D-48D7-A43F-083FE77BE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>
            <a:extLst>
              <a:ext uri="{FF2B5EF4-FFF2-40B4-BE49-F238E27FC236}">
                <a16:creationId xmlns:a16="http://schemas.microsoft.com/office/drawing/2014/main" id="{9B113377-F9EA-491E-BDEC-B45DA1B106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C13A7B-D4C9-439D-B6DA-6C574B92D804}" type="slidenum">
              <a:rPr lang="de-AT" altLang="de-DE" sz="14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44035" name="Text Box 1">
            <a:extLst>
              <a:ext uri="{FF2B5EF4-FFF2-40B4-BE49-F238E27FC236}">
                <a16:creationId xmlns:a16="http://schemas.microsoft.com/office/drawing/2014/main" id="{FC565A88-4DB2-4C5B-9485-2A3496481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6FF1B0B5-AFB8-49EB-B4FB-7181D78C82E3}" type="slidenum">
              <a:rPr lang="de-AT" altLang="de-DE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31332F76-DF52-424F-99FF-B5192E1DFD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CE72DD38-5C54-4842-85B3-D8C665E9F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>
            <a:extLst>
              <a:ext uri="{FF2B5EF4-FFF2-40B4-BE49-F238E27FC236}">
                <a16:creationId xmlns:a16="http://schemas.microsoft.com/office/drawing/2014/main" id="{7C49A51F-AF3B-4F22-9143-28A5304E14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310D3B-7D55-4574-9138-08C39AE7E8CD}" type="slidenum">
              <a:rPr lang="de-AT" altLang="de-DE" sz="14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6E437659-FCCD-4A25-8528-2B5DC80E5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B8A1E9F6-6755-4CBE-A863-F491153DC376}" type="slidenum">
              <a:rPr lang="de-AT" altLang="de-DE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5F7FF93D-073A-4175-98C1-4F93016EC7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4999037" cy="3749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3B6DB49D-CB21-456D-9479-0D7F212DE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749800"/>
            <a:ext cx="5502275" cy="45005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AT" altLang="de-DE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>
            <a:extLst>
              <a:ext uri="{FF2B5EF4-FFF2-40B4-BE49-F238E27FC236}">
                <a16:creationId xmlns:a16="http://schemas.microsoft.com/office/drawing/2014/main" id="{E5ECB809-37C4-41DA-AF6C-B2AE1A2FD0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CA61A30-FAD7-444A-B7CC-27029D30E3F7}" type="slidenum">
              <a:rPr lang="de-AT" altLang="de-DE" sz="14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01B1C882-2AA9-469E-B859-978D03A52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66227A82-B4E5-42C7-BE04-9540FFE36238}" type="slidenum">
              <a:rPr lang="de-AT" altLang="de-DE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5068B03F-71AF-44AD-B1B2-BD52C22074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0E3E3BF6-3B2E-4DFE-8677-503349C2E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>
            <a:extLst>
              <a:ext uri="{FF2B5EF4-FFF2-40B4-BE49-F238E27FC236}">
                <a16:creationId xmlns:a16="http://schemas.microsoft.com/office/drawing/2014/main" id="{8E2607A2-9DE0-4771-A0A7-98AB398214B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4E3D87-A323-47CF-B2FC-B03077B9850C}" type="slidenum">
              <a:rPr lang="de-AT" altLang="de-DE" sz="14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F9FC5FD6-2B8F-4A61-A199-9411D97D0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03B297A2-F5E2-4A45-AD78-EB44219C7F87}" type="slidenum">
              <a:rPr lang="de-AT" altLang="de-DE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43A1FC01-CB31-4C4C-B7C6-81F3480BF1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BAC6DFEC-B021-422A-BFFF-E6DA323C11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>
            <a:extLst>
              <a:ext uri="{FF2B5EF4-FFF2-40B4-BE49-F238E27FC236}">
                <a16:creationId xmlns:a16="http://schemas.microsoft.com/office/drawing/2014/main" id="{9ACC1F96-9DBF-4B52-A006-0700E543D1D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284D27-8C22-4D29-87FE-389EDCEED58B}" type="slidenum">
              <a:rPr lang="de-AT" altLang="de-DE" sz="14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10243" name="Text Box 1">
            <a:extLst>
              <a:ext uri="{FF2B5EF4-FFF2-40B4-BE49-F238E27FC236}">
                <a16:creationId xmlns:a16="http://schemas.microsoft.com/office/drawing/2014/main" id="{513D515D-B8B0-4A4F-900D-0735A6252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13CB6891-6865-4CEF-860E-E95010C2498D}" type="slidenum">
              <a:rPr lang="de-AT" altLang="de-DE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6A9BF72F-8CA8-4B77-892B-D574598F9C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EF108107-EB99-49DB-B603-934C8B7F6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>
            <a:extLst>
              <a:ext uri="{FF2B5EF4-FFF2-40B4-BE49-F238E27FC236}">
                <a16:creationId xmlns:a16="http://schemas.microsoft.com/office/drawing/2014/main" id="{F722A398-B822-41FB-8013-67623E8DF31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BAF351-FF26-4B94-A976-65F8595E44DC}" type="slidenum">
              <a:rPr lang="de-AT" altLang="de-DE" sz="14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id="{5DE29D08-17B6-4E07-90B4-F66425753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9FBEE8A6-D4B1-417C-BB49-15A775C47933}" type="slidenum">
              <a:rPr lang="de-AT" altLang="de-DE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1223D793-74BD-41A9-8213-9F2E3691DF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2D35E39C-585E-412F-8E80-22DEC4447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>
            <a:extLst>
              <a:ext uri="{FF2B5EF4-FFF2-40B4-BE49-F238E27FC236}">
                <a16:creationId xmlns:a16="http://schemas.microsoft.com/office/drawing/2014/main" id="{91DE62F0-812E-45DB-84C1-83043D7F01B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1C157E-E1EB-401A-A433-9C41B3144299}" type="slidenum">
              <a:rPr lang="de-AT" altLang="de-DE" sz="14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id="{D0FC757C-6FB0-44FC-A99F-D09DDC7F4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A737D918-D75C-41CA-A920-73DFA16F58F4}" type="slidenum">
              <a:rPr lang="de-AT" altLang="de-DE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02F5CFAB-7DF1-47F1-B75E-7D0766379D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50689019-616C-46BE-83FA-735D535D37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>
            <a:extLst>
              <a:ext uri="{FF2B5EF4-FFF2-40B4-BE49-F238E27FC236}">
                <a16:creationId xmlns:a16="http://schemas.microsoft.com/office/drawing/2014/main" id="{B3EC6AD9-5BA3-4244-8804-38170E1AD93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9B672AA-6A7F-4329-89B2-1544F37BC590}" type="slidenum">
              <a:rPr lang="de-AT" altLang="de-DE" sz="14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96199CA3-F32C-44DA-A583-1D85DC449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A1C68B0C-52B5-4D8A-B84B-F68B69FF5F93}" type="slidenum">
              <a:rPr lang="de-AT" altLang="de-DE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D36B4D6C-087B-417A-8B50-A688DC003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D6549894-63A4-497A-A334-769B937AF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>
            <a:extLst>
              <a:ext uri="{FF2B5EF4-FFF2-40B4-BE49-F238E27FC236}">
                <a16:creationId xmlns:a16="http://schemas.microsoft.com/office/drawing/2014/main" id="{67370356-D287-4782-921F-F248DF40FE5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C3DD2D-3F3B-4555-9B49-AA95F08A32EB}" type="slidenum">
              <a:rPr lang="de-AT" altLang="de-DE" sz="14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4F72A8C1-722A-4A32-88B7-D64FACAE1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624D1AFB-1692-4DD9-BBD6-D588B167CA0D}" type="slidenum">
              <a:rPr lang="de-AT" altLang="de-DE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84601888-FFA1-417F-8CF0-1202C2B6BC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4999037" cy="3749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2B8D111F-9741-49A9-A359-0D35CA36F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749800"/>
            <a:ext cx="5502275" cy="45005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AT" altLang="de-DE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>
            <a:extLst>
              <a:ext uri="{FF2B5EF4-FFF2-40B4-BE49-F238E27FC236}">
                <a16:creationId xmlns:a16="http://schemas.microsoft.com/office/drawing/2014/main" id="{EEDB9618-40B0-49B3-A151-2D1FE5B047A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BF0D2AB-D366-4ECC-A2BD-F849F0DF180D}" type="slidenum">
              <a:rPr lang="de-AT" altLang="de-DE" sz="14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BCE43271-8133-4250-9AF4-16E2E4BB6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1AF3DEED-D036-4900-BDB1-B68A821D9DBC}" type="slidenum">
              <a:rPr lang="de-AT" altLang="de-DE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EAB3DE9E-E583-4EAD-BA80-D49F7359EB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4999037" cy="3749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A78E2785-3A00-4EF6-B2E4-125CDC082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749800"/>
            <a:ext cx="5502275" cy="45005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AT" altLang="de-DE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>
            <a:extLst>
              <a:ext uri="{FF2B5EF4-FFF2-40B4-BE49-F238E27FC236}">
                <a16:creationId xmlns:a16="http://schemas.microsoft.com/office/drawing/2014/main" id="{9ED73546-1830-4101-9B6A-19D9AD6596E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420158F-1FC7-4A12-A15F-AFF5C09C3A35}" type="slidenum">
              <a:rPr lang="de-AT" altLang="de-DE" sz="14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0C7636AE-2D67-4355-A90D-3DE5154D7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E29D82A8-FD12-458E-9186-6E1036E67ED9}" type="slidenum">
              <a:rPr lang="de-AT" altLang="de-DE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AT" altLang="de-DE" sz="1400">
              <a:cs typeface="Arial Unicode MS" panose="020B0604020202020204" pitchFamily="34" charset="-128"/>
            </a:endParaRP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1350282E-B73D-499B-A5C3-FB535A6A56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32E52B18-9EFF-462D-9861-123B6DF02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>
            <a:extLst>
              <a:ext uri="{FF2B5EF4-FFF2-40B4-BE49-F238E27FC236}">
                <a16:creationId xmlns:a16="http://schemas.microsoft.com/office/drawing/2014/main" id="{4670B5D7-2E3C-4ACA-8736-BE11574F58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7175" cy="4003675"/>
          </a:xfrm>
        </p:spPr>
      </p:sp>
      <p:sp>
        <p:nvSpPr>
          <p:cNvPr id="31747" name="Notizenplatzhalter 2">
            <a:extLst>
              <a:ext uri="{FF2B5EF4-FFF2-40B4-BE49-F238E27FC236}">
                <a16:creationId xmlns:a16="http://schemas.microsoft.com/office/drawing/2014/main" id="{A295F05F-043D-42C5-B201-238883574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/>
          </a:p>
        </p:txBody>
      </p:sp>
      <p:sp>
        <p:nvSpPr>
          <p:cNvPr id="31748" name="Foliennummernplatzhalter 3">
            <a:extLst>
              <a:ext uri="{FF2B5EF4-FFF2-40B4-BE49-F238E27FC236}">
                <a16:creationId xmlns:a16="http://schemas.microsoft.com/office/drawing/2014/main" id="{E159090F-9C8A-4BD4-94AA-5BF0A9BA015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377BF06-916D-4213-8AC5-ABD1902E59E5}" type="slidenum">
              <a:rPr lang="de-AT" altLang="de-DE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16</a:t>
            </a:fld>
            <a:endParaRPr lang="de-AT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BA051-9825-412F-AB80-56FEA8B71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1F422C-00E3-41DC-90EA-9963139A3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47D623-88FD-4F2B-97B2-3EC8E35915E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2017</a:t>
            </a:r>
            <a:endParaRPr lang="en-GB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42C518-CA1D-457D-AD48-7A7CBE02900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Schullaufbahnberatung 2017/18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C1FCBB9-BDF5-4819-9882-FD647F83D0D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D0084-EB3F-41D8-B299-6A650EA1935A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63655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A4137-FDD7-4EE9-A6A7-E0FA1CB70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2FDCA86-F87F-4C10-8D56-297D1B3C8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A3ECAA-6B15-461D-8CEF-4B1462C9C1D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2017</a:t>
            </a:r>
            <a:endParaRPr lang="en-GB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5F6E4A-2DC3-4DDC-A2D5-B51CB5DBA99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Schullaufbahnberatung 2017/18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0999F3B-5417-4698-AD3F-C80505483CC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2ADB5-2126-4C9A-B6DA-F357D074AA4A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39638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EE3A0CF-ED4D-4DEE-AAF3-19DCF9120E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5813" cy="604678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670A347-85A0-41FA-B163-EACE05578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60467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B4F3961-A7EB-4F7F-BE0E-F740C4D43BE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2017</a:t>
            </a:r>
            <a:endParaRPr lang="en-GB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74FA39D-FD1B-482E-8473-A12712E745E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Schullaufbahnberatung 2017/18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049B196-A6BB-4496-BC24-5D24AFD4469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854D3-9F13-46E2-AC4B-C709D4E701F8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702551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59A2A-16E2-4FBC-8331-B97C70D5B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F1318B0-1F37-44EC-8A6F-E1247EBF6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42DAFA50-E6AF-40CA-BC43-AD9A6F3F9E1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2017</a:t>
            </a:r>
            <a:endParaRPr lang="en-GB" alt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E88F993-41A6-4AEF-ACA7-5739FEDD3CD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Schullaufbahnberatung 2017/18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831CAA4-55C1-4E9F-B0A1-30C72B0DBCE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C474F-60BF-4DC2-8FC0-2CB081AECDC8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073176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D5E52E-F838-4CCE-B48F-A6ECA5E28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FAE64D-062A-4F18-AC8B-9B03AEDF4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3E66B96-6764-49D4-9EC1-EEB1450A072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2017</a:t>
            </a:r>
            <a:endParaRPr lang="en-GB" alt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1752EB76-5190-4AAE-A082-3305EE7B908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Schullaufbahnberatung 2017/18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56950FC-195B-4E6E-ABAD-6CAFB5FC7A5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DBF01-F41C-42A9-ADA2-BC1616A1BD7F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354829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66CE0-91CD-47BB-9963-54326D062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C38E36-4C74-48AF-B3C2-D9D5DA98A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CE6D935-44F2-4B11-AC65-878A4F55A0B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2017</a:t>
            </a:r>
            <a:endParaRPr lang="en-GB" alt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524A0AA-2C95-4736-806D-0399F70DA8C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Schullaufbahnberatung 2017/18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547430B-FFD2-443A-BB11-2BDE5D5C5AD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B9A33-9432-4858-B86C-1E9F7BADE5BD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132516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3A098-E805-4318-9CF8-8131D8B7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721539-F78F-4F4E-AFB7-5B1A6376B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1E48915-76AC-41CE-8500-E80FBB98F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B7A14BE-3EBB-402C-9038-22B0E74B250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2017</a:t>
            </a:r>
            <a:endParaRPr lang="en-GB" alt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D2F151A-9B3E-4FD1-9FAC-703E91732F2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Schullaufbahnberatung 2017/18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7693C31-8BE9-48A1-B816-29CE81858D1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D348C-3B98-4002-8DFA-4913294D7BFE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395687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89B12-F0F4-48CC-BC8E-9DD7E8CBA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864722-080D-4D8F-8303-7F6874BD5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6E429DE-2320-4086-8430-A11813F3E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1CABEAF-0D78-4CB5-9530-9C968BAE0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9E48C4-F4F7-4C0C-85DB-0F7A9E6FA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BEE0ADDE-F2A7-4082-85E0-9D82F14F217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2017</a:t>
            </a:r>
            <a:endParaRPr lang="en-GB" altLang="de-DE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C10B99F1-FD2F-4DAC-94A4-AF0711FC80A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Schullaufbahnberatung 2017/18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8C6B5C6B-C488-4606-9649-F8EA4E63F37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B3863-5524-48B9-9D50-116B3F17C638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552324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71ABA6-61B5-4ED1-9DEA-63851764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58150909-51CB-40C9-93B5-52044B00A7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2017</a:t>
            </a:r>
            <a:endParaRPr lang="en-GB" altLang="de-DE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D86943F-CE2E-4BC8-B69E-5971BD2C0D7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Schullaufbahnberatung 2017/18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5D7DF739-524F-4617-9DEE-61A525D18B8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236A3-E4A2-4FEF-9ABF-1D1801C6CD94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366129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4038E950-C553-4200-B7CA-DA14C0768B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2017</a:t>
            </a:r>
            <a:endParaRPr lang="en-GB" altLang="de-DE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DDD90001-CFD2-4D25-802A-2D5F62EB142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Schullaufbahnberatung 2017/18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602F8DAB-E25A-4A3B-8EAA-DB2AEDE3C16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00015-BD17-4870-8C25-73B31F174DD7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175997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F94519-3C49-436F-A884-7F28201DB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C89F80-311A-43C5-B64B-C6A164B03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65EFDE-2A8D-4EFA-8D4D-200337B81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6BF0687-2E8D-4029-870F-92612792AE0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2017</a:t>
            </a:r>
            <a:endParaRPr lang="en-GB" alt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8ED2BF3-4FAA-43B6-A7C7-4B8F6EE1609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Schullaufbahnberatung 2017/18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D1C5AD1-604D-42D1-9321-F8390DD4E49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305C6-9F96-4EC8-8DF4-A543D60A02B3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24136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B6226-091C-4D35-B83E-876702CCD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8D56CC-F38F-4EED-A411-7190AEA12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FCF1BA-35D0-4132-9C75-D377927D0BC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2017</a:t>
            </a:r>
            <a:endParaRPr lang="en-GB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C20978-A7F6-4431-9978-064CB65D28A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Schullaufbahnberatung 2017/18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2BE9CA3-589A-4A77-AF57-D6721D03C92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FE9BC-578C-448C-ACE1-3E1B701195B3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6063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3C30-F5B7-436B-9807-A8E5ADE11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8D84AFB-D7C6-49A8-916F-EBD90E1E44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0AFB03A-0818-4106-808E-79C590A71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091A9B0-DB5A-4ED3-B897-C49D30B3E36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2017</a:t>
            </a:r>
            <a:endParaRPr lang="en-GB" alt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EE6EE2F-6612-44AA-984C-90482A35C8C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Schullaufbahnberatung 2017/18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10C026-F852-4747-B228-F78910A8D3F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8E66F-BEDB-4D57-AF3F-4C5610251059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788393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7943F-DADC-436D-B498-799F814CB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405D596-81CE-47BE-8EC4-E4CFE1B89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F3A872E-DA05-4C54-A1F7-9891E63B313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2017</a:t>
            </a:r>
            <a:endParaRPr lang="en-GB" alt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8794DF5-15E6-4659-B51D-E786B725E73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Schullaufbahnberatung 2017/18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81971CB-BBFC-4E77-96D3-5B7492B91CF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E2815-2F34-428F-ACEB-DF08AF1CDA94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117256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7506397-8EC8-43CF-9A31-6E51E202F5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5813" cy="604678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42C6819-AD04-45E6-8654-2F56F0028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60467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8A4BF25-C42D-4D2B-A0CB-F51AA46C4E0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2017</a:t>
            </a:r>
            <a:endParaRPr lang="en-GB" alt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2BBE1A4-17F1-4098-98A0-4B1F321BB50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Schullaufbahnberatung 2017/18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1755D64-FF71-4CDC-B876-B842B766A94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FD3E4-F58B-4CAE-87BF-AF6FD4AE252A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78873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CE00A-D781-4353-909E-5573A760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0D7DDF-23F9-40C9-A0F5-AAC4B6683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9D37FAB-BA01-413C-8C0E-AF602BE84BF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2017</a:t>
            </a:r>
            <a:endParaRPr lang="en-GB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FB92504-FBDC-4099-8B6D-E6D2AA9E9E9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Schullaufbahnberatung 2017/18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3599786-247E-450C-828F-DB514FE8039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BA204-2C03-42CB-A287-B25CA355E614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53363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032D97-B941-45A4-B40A-ABC853AB1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9012D3-92DC-4D8B-94F3-FCD1AF7EC3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E203C1-757A-4B8E-807D-64E4B3D8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5FA130-0CA9-4064-AC0A-17A34339749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2017</a:t>
            </a:r>
            <a:endParaRPr lang="en-GB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B900B7-C23C-4F2F-97CC-F017EDEA3C2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Schullaufbahnberatung 2017/18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AF3AB30-E799-4F52-BD81-7766AC7AC4E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76066-37A1-4FA0-8CB5-BB8BE82072F4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51933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332C3D-12CA-4211-BA00-097BEE60C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073DC4-9F27-4392-86F2-E779F6B35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64CFC5-D8CA-4136-990A-56027445B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FE8E923-DB91-4DF2-86CF-9F9103996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18B266B-1974-4D56-90A6-67A647250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8F38EF3-BAB6-4DC4-8745-C20348C0362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2017</a:t>
            </a:r>
            <a:endParaRPr lang="en-GB" altLang="de-D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77BEFEA-F8D7-42C7-AE0F-E79EAB958E3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Schullaufbahnberatung 2017/18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BD9AFF83-A2B0-4608-8B51-9C1300AD2B9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C837B-E49D-43A2-B7C8-B386241CBA1D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75571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271962-885E-4D8B-BA87-3ADF10E2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2FFED79-BFDF-4C70-A656-599DE948AA1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 sz="1400">
                <a:solidFill>
                  <a:srgbClr val="046184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2017</a:t>
            </a:r>
            <a:endParaRPr lang="en-GB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15304AA-431D-4043-BA66-BC8255D1D1E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algn="ctr">
              <a:defRPr sz="1400">
                <a:solidFill>
                  <a:srgbClr val="046184"/>
                </a:solidFill>
              </a:defRPr>
            </a:lvl1pPr>
          </a:lstStyle>
          <a:p>
            <a:pPr>
              <a:defRPr/>
            </a:pPr>
            <a:r>
              <a:rPr lang="en-GB" altLang="de-DE"/>
              <a:t>Schullaufbahnberatung 2017/18</a:t>
            </a:r>
            <a:endParaRPr lang="en-GB" altLang="de-DE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97AD8B7-7A35-44BE-98D0-37388FDF51D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 sz="1400">
                <a:solidFill>
                  <a:srgbClr val="046184"/>
                </a:solidFill>
              </a:defRPr>
            </a:lvl1pPr>
          </a:lstStyle>
          <a:p>
            <a:pPr>
              <a:defRPr/>
            </a:pPr>
            <a:fld id="{164CD23A-E8C5-4B31-AEBA-CF28F58DDEEA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37179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98F3E88-0AD0-4F00-B212-AA68585D7D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 sz="1400">
                <a:solidFill>
                  <a:srgbClr val="046184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2017</a:t>
            </a:r>
            <a:endParaRPr lang="en-GB" altLang="de-DE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4CFE38B-22C2-44B2-BF34-A9E67910C41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algn="ctr">
              <a:defRPr sz="1400">
                <a:solidFill>
                  <a:srgbClr val="046184"/>
                </a:solidFill>
              </a:defRPr>
            </a:lvl1pPr>
          </a:lstStyle>
          <a:p>
            <a:pPr>
              <a:defRPr/>
            </a:pPr>
            <a:r>
              <a:rPr lang="en-GB" altLang="de-DE"/>
              <a:t>Schullaufbahnberatung 2017/18</a:t>
            </a:r>
            <a:endParaRPr lang="en-GB" altLang="de-DE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E255103-452D-4A10-BAD2-3FC13C47059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 sz="1400">
                <a:solidFill>
                  <a:srgbClr val="046184"/>
                </a:solidFill>
              </a:defRPr>
            </a:lvl1pPr>
          </a:lstStyle>
          <a:p>
            <a:pPr>
              <a:defRPr/>
            </a:pPr>
            <a:fld id="{E8449E84-9D27-430E-AD54-646109D68C7A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94309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E2D88-FB5A-439C-8EB5-36F2D6724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E3D5A8-6A47-44BD-B03C-DF66437EF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31FD81-9BB4-408E-B79F-C7E506083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96ECBC-DCE6-4FE8-97FC-75D9FC4799D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2017</a:t>
            </a:r>
            <a:endParaRPr lang="en-GB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D49FF1-4945-4BB8-B701-BD757863C06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Schullaufbahnberatung 2017/18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7BDC1EB-5930-49D2-B6FA-2759FDA3E9C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38ABE-FD4F-49B5-BE75-65D4D72FCBC0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50461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CE1388-2BAC-405D-BF81-AFF36350C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1812EAE-DE72-4884-A08C-234C3F974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39A136D-4992-44DA-8918-1FF447C23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2D5668-EE41-424F-A448-50919C469C6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2017</a:t>
            </a:r>
            <a:endParaRPr lang="en-GB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921C45-E68E-4AFD-B2A3-753D845529E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Schullaufbahnberatung 2017/18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0C31FA6-95CB-4C98-91DA-B89B9C9BBB2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9F846-D10D-43C4-BD05-EC3638965F33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31776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">
            <a:extLst>
              <a:ext uri="{FF2B5EF4-FFF2-40B4-BE49-F238E27FC236}">
                <a16:creationId xmlns:a16="http://schemas.microsoft.com/office/drawing/2014/main" id="{35FC2F4D-679D-4378-B1F8-1EAF51023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6 w 5772"/>
              <a:gd name="T1" fmla="*/ 2147483646 h 656"/>
              <a:gd name="T2" fmla="*/ 2147483646 w 5772"/>
              <a:gd name="T3" fmla="*/ 0 h 656"/>
              <a:gd name="T4" fmla="*/ 2147483646 w 5772"/>
              <a:gd name="T5" fmla="*/ 2147483646 h 656"/>
              <a:gd name="T6" fmla="*/ 2147483646 w 5772"/>
              <a:gd name="T7" fmla="*/ 2147483646 h 656"/>
              <a:gd name="T8" fmla="*/ 2147483646 w 5772"/>
              <a:gd name="T9" fmla="*/ 2147483646 h 656"/>
              <a:gd name="T10" fmla="*/ 2147483646 w 5772"/>
              <a:gd name="T11" fmla="*/ 2147483646 h 656"/>
              <a:gd name="T12" fmla="*/ 2147483646 w 5772"/>
              <a:gd name="T13" fmla="*/ 2147483646 h 656"/>
              <a:gd name="T14" fmla="*/ 0 w 5772"/>
              <a:gd name="T15" fmla="*/ 2147483646 h 656"/>
              <a:gd name="T16" fmla="*/ 2147483646 w 5772"/>
              <a:gd name="T17" fmla="*/ 2147483646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>
                  <a:alpha val="4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Freeform 2">
            <a:extLst>
              <a:ext uri="{FF2B5EF4-FFF2-40B4-BE49-F238E27FC236}">
                <a16:creationId xmlns:a16="http://schemas.microsoft.com/office/drawing/2014/main" id="{DF501A31-DF50-47EC-8733-A3BFE2470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2147483646 w 3000"/>
              <a:gd name="T3" fmla="*/ 2147483646 h 595"/>
              <a:gd name="T4" fmla="*/ 2147483646 w 3000"/>
              <a:gd name="T5" fmla="*/ 2147483646 h 595"/>
              <a:gd name="T6" fmla="*/ 2147483646 w 3000"/>
              <a:gd name="T7" fmla="*/ 2147483646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>
                  <a:alpha val="4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3F14B72-4259-4217-ADB2-079DD603E7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8013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83A5BA12-E054-44C5-9872-92FAC5A8C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892D8934-FF30-49E2-A40B-0E7CCF87BB1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2017</a:t>
            </a:r>
            <a:endParaRPr lang="en-GB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0032596-D930-4094-AEC3-F688A2B1CEE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2667000" y="6211888"/>
            <a:ext cx="335121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altLang="de-DE"/>
              <a:t>Schullaufbahnberatung 2017/18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3D36A935-EF31-47C7-97A3-4F3723B8C3B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DB68ABC-B235-4F8C-A6E2-426D2E47A798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  <p:grpSp>
        <p:nvGrpSpPr>
          <p:cNvPr id="1033" name="Group 8">
            <a:extLst>
              <a:ext uri="{FF2B5EF4-FFF2-40B4-BE49-F238E27FC236}">
                <a16:creationId xmlns:a16="http://schemas.microsoft.com/office/drawing/2014/main" id="{1DE66454-ADB1-42DC-A653-CF7C0F9E6AEB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78925" cy="646113"/>
            <a:chOff x="-12" y="128"/>
            <a:chExt cx="5782" cy="407"/>
          </a:xfrm>
        </p:grpSpPr>
        <p:grpSp>
          <p:nvGrpSpPr>
            <p:cNvPr id="1034" name="Group 9">
              <a:extLst>
                <a:ext uri="{FF2B5EF4-FFF2-40B4-BE49-F238E27FC236}">
                  <a16:creationId xmlns:a16="http://schemas.microsoft.com/office/drawing/2014/main" id="{4C0AAF32-E46B-438E-890C-E6CAF27ABA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" y="128"/>
              <a:ext cx="5771" cy="407"/>
              <a:chOff x="-12" y="128"/>
              <a:chExt cx="5771" cy="407"/>
            </a:xfrm>
          </p:grpSpPr>
          <p:pic>
            <p:nvPicPr>
              <p:cNvPr id="1038" name="Picture 10">
                <a:extLst>
                  <a:ext uri="{FF2B5EF4-FFF2-40B4-BE49-F238E27FC236}">
                    <a16:creationId xmlns:a16="http://schemas.microsoft.com/office/drawing/2014/main" id="{CD3D4A2B-88F3-45FD-9FD2-40DCA93180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28"/>
                <a:ext cx="5756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039" name="Text Box 11">
                <a:extLst>
                  <a:ext uri="{FF2B5EF4-FFF2-40B4-BE49-F238E27FC236}">
                    <a16:creationId xmlns:a16="http://schemas.microsoft.com/office/drawing/2014/main" id="{A98A0E89-E5E5-4636-847F-A35C09261A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80000">
                <a:off x="-12" y="302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de-AT" altLang="de-DE"/>
              </a:p>
            </p:txBody>
          </p:sp>
        </p:grpSp>
        <p:grpSp>
          <p:nvGrpSpPr>
            <p:cNvPr id="1035" name="Group 12">
              <a:extLst>
                <a:ext uri="{FF2B5EF4-FFF2-40B4-BE49-F238E27FC236}">
                  <a16:creationId xmlns:a16="http://schemas.microsoft.com/office/drawing/2014/main" id="{4D4A2295-22C0-4321-B3A2-93DBCA2612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" y="156"/>
              <a:ext cx="5782" cy="355"/>
              <a:chOff x="-12" y="156"/>
              <a:chExt cx="5782" cy="355"/>
            </a:xfrm>
          </p:grpSpPr>
          <p:pic>
            <p:nvPicPr>
              <p:cNvPr id="1036" name="Picture 13">
                <a:extLst>
                  <a:ext uri="{FF2B5EF4-FFF2-40B4-BE49-F238E27FC236}">
                    <a16:creationId xmlns:a16="http://schemas.microsoft.com/office/drawing/2014/main" id="{F32B14A7-762C-4686-BB2C-E924093096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" y="156"/>
                <a:ext cx="5772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037" name="Text Box 14">
                <a:extLst>
                  <a:ext uri="{FF2B5EF4-FFF2-40B4-BE49-F238E27FC236}">
                    <a16:creationId xmlns:a16="http://schemas.microsoft.com/office/drawing/2014/main" id="{5CB482BF-95D3-47AB-AF3A-15D3111CA5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80000">
                <a:off x="-12" y="330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de-AT" altLang="de-DE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16" r:id="rId6"/>
    <p:sldLayoutId id="2147483817" r:id="rId7"/>
    <p:sldLayoutId id="2147483801" r:id="rId8"/>
    <p:sldLayoutId id="2147483802" r:id="rId9"/>
    <p:sldLayoutId id="2147483803" r:id="rId10"/>
    <p:sldLayoutId id="2147483804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kern="1200">
          <a:solidFill>
            <a:srgbClr val="04617B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>
            <a:extLst>
              <a:ext uri="{FF2B5EF4-FFF2-40B4-BE49-F238E27FC236}">
                <a16:creationId xmlns:a16="http://schemas.microsoft.com/office/drawing/2014/main" id="{573DE4B0-A317-49CC-9FE0-23997A914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6 w 5772"/>
              <a:gd name="T1" fmla="*/ 2147483646 h 656"/>
              <a:gd name="T2" fmla="*/ 2147483646 w 5772"/>
              <a:gd name="T3" fmla="*/ 0 h 656"/>
              <a:gd name="T4" fmla="*/ 2147483646 w 5772"/>
              <a:gd name="T5" fmla="*/ 2147483646 h 656"/>
              <a:gd name="T6" fmla="*/ 2147483646 w 5772"/>
              <a:gd name="T7" fmla="*/ 2147483646 h 656"/>
              <a:gd name="T8" fmla="*/ 2147483646 w 5772"/>
              <a:gd name="T9" fmla="*/ 2147483646 h 656"/>
              <a:gd name="T10" fmla="*/ 2147483646 w 5772"/>
              <a:gd name="T11" fmla="*/ 2147483646 h 656"/>
              <a:gd name="T12" fmla="*/ 2147483646 w 5772"/>
              <a:gd name="T13" fmla="*/ 2147483646 h 656"/>
              <a:gd name="T14" fmla="*/ 0 w 5772"/>
              <a:gd name="T15" fmla="*/ 2147483646 h 656"/>
              <a:gd name="T16" fmla="*/ 2147483646 w 5772"/>
              <a:gd name="T17" fmla="*/ 2147483646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>
                  <a:alpha val="4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1" name="Freeform 2">
            <a:extLst>
              <a:ext uri="{FF2B5EF4-FFF2-40B4-BE49-F238E27FC236}">
                <a16:creationId xmlns:a16="http://schemas.microsoft.com/office/drawing/2014/main" id="{5A5957E2-BED8-4AF2-B3AD-6D4ED6D9F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2147483646 w 3000"/>
              <a:gd name="T3" fmla="*/ 2147483646 h 595"/>
              <a:gd name="T4" fmla="*/ 2147483646 w 3000"/>
              <a:gd name="T5" fmla="*/ 2147483646 h 595"/>
              <a:gd name="T6" fmla="*/ 2147483646 w 3000"/>
              <a:gd name="T7" fmla="*/ 2147483646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>
                  <a:alpha val="4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052" name="Group 3">
            <a:extLst>
              <a:ext uri="{FF2B5EF4-FFF2-40B4-BE49-F238E27FC236}">
                <a16:creationId xmlns:a16="http://schemas.microsoft.com/office/drawing/2014/main" id="{A15830F9-992C-4840-9ECD-348277C2CA4F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78925" cy="646113"/>
            <a:chOff x="-12" y="128"/>
            <a:chExt cx="5782" cy="407"/>
          </a:xfrm>
        </p:grpSpPr>
        <p:grpSp>
          <p:nvGrpSpPr>
            <p:cNvPr id="2058" name="Group 4">
              <a:extLst>
                <a:ext uri="{FF2B5EF4-FFF2-40B4-BE49-F238E27FC236}">
                  <a16:creationId xmlns:a16="http://schemas.microsoft.com/office/drawing/2014/main" id="{EEF002FB-5652-481F-BC00-D802158061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" y="128"/>
              <a:ext cx="5771" cy="407"/>
              <a:chOff x="-12" y="128"/>
              <a:chExt cx="5771" cy="407"/>
            </a:xfrm>
          </p:grpSpPr>
          <p:pic>
            <p:nvPicPr>
              <p:cNvPr id="2" name="Picture 5">
                <a:extLst>
                  <a:ext uri="{FF2B5EF4-FFF2-40B4-BE49-F238E27FC236}">
                    <a16:creationId xmlns:a16="http://schemas.microsoft.com/office/drawing/2014/main" id="{B511BFD3-FF37-43D1-9620-7740B8B609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28"/>
                <a:ext cx="5756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063" name="Text Box 6">
                <a:extLst>
                  <a:ext uri="{FF2B5EF4-FFF2-40B4-BE49-F238E27FC236}">
                    <a16:creationId xmlns:a16="http://schemas.microsoft.com/office/drawing/2014/main" id="{047AAD40-2DAB-419C-BDB7-FFAE5C11D2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80000">
                <a:off x="-12" y="302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de-AT" altLang="de-DE"/>
              </a:p>
            </p:txBody>
          </p:sp>
        </p:grpSp>
        <p:grpSp>
          <p:nvGrpSpPr>
            <p:cNvPr id="2059" name="Group 7">
              <a:extLst>
                <a:ext uri="{FF2B5EF4-FFF2-40B4-BE49-F238E27FC236}">
                  <a16:creationId xmlns:a16="http://schemas.microsoft.com/office/drawing/2014/main" id="{A51FE918-6A45-40BC-868B-CFF36825B4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" y="156"/>
              <a:ext cx="5782" cy="355"/>
              <a:chOff x="-12" y="156"/>
              <a:chExt cx="5782" cy="355"/>
            </a:xfrm>
          </p:grpSpPr>
          <p:pic>
            <p:nvPicPr>
              <p:cNvPr id="3" name="Picture 8">
                <a:extLst>
                  <a:ext uri="{FF2B5EF4-FFF2-40B4-BE49-F238E27FC236}">
                    <a16:creationId xmlns:a16="http://schemas.microsoft.com/office/drawing/2014/main" id="{520343EE-D3DB-4BBC-95B8-526A650BB3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" y="156"/>
                <a:ext cx="5772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Text Box 9">
                <a:extLst>
                  <a:ext uri="{FF2B5EF4-FFF2-40B4-BE49-F238E27FC236}">
                    <a16:creationId xmlns:a16="http://schemas.microsoft.com/office/drawing/2014/main" id="{0222A2A3-AB5E-44A8-B4AB-91E4BE8788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80000">
                <a:off x="-12" y="330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de-AT" altLang="de-DE"/>
              </a:p>
            </p:txBody>
          </p:sp>
        </p:grpSp>
      </p:grpSp>
      <p:sp>
        <p:nvSpPr>
          <p:cNvPr id="2053" name="Rectangle 10">
            <a:extLst>
              <a:ext uri="{FF2B5EF4-FFF2-40B4-BE49-F238E27FC236}">
                <a16:creationId xmlns:a16="http://schemas.microsoft.com/office/drawing/2014/main" id="{6FDCB537-8B84-410B-84EA-EDA56DDD3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8013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2054" name="Rectangle 11">
            <a:extLst>
              <a:ext uri="{FF2B5EF4-FFF2-40B4-BE49-F238E27FC236}">
                <a16:creationId xmlns:a16="http://schemas.microsoft.com/office/drawing/2014/main" id="{4251AAC7-1216-4883-A19A-FAA2943F7A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17A993C5-CDB5-476D-92E1-FA5E7DDB436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</a:tabLst>
              <a:defRPr sz="1200">
                <a:solidFill>
                  <a:srgbClr val="D1EAEE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de-DE" altLang="de-DE"/>
              <a:t>2017</a:t>
            </a:r>
            <a:endParaRPr lang="en-GB" altLang="de-DE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098007DA-5BE5-4A20-8A48-80D22E47B2B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2667000" y="6356350"/>
            <a:ext cx="33512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D1EAEE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en-GB" altLang="de-DE"/>
              <a:t>Schullaufbahnberatung 2017/18</a:t>
            </a:r>
          </a:p>
        </p:txBody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id="{2927E285-AC55-4933-9FAD-DBCC1100A11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</a:tabLst>
              <a:defRPr sz="1200">
                <a:solidFill>
                  <a:srgbClr val="D1EAEE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fld id="{04B08DFC-CB63-4892-A790-78DD31C3A3CA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kern="1200">
          <a:solidFill>
            <a:srgbClr val="DBF5F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DBF5F9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DBF5F9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DBF5F9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DBF5F9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DBF5F9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DBF5F9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DBF5F9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DBF5F9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x7bcQe9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5370C8F4-D364-4D12-B3FF-BCD4F96F3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0"/>
            <a:ext cx="9215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2">
            <a:extLst>
              <a:ext uri="{FF2B5EF4-FFF2-40B4-BE49-F238E27FC236}">
                <a16:creationId xmlns:a16="http://schemas.microsoft.com/office/drawing/2014/main" id="{EDFFC8AE-74AF-4C9E-AC8D-BB40BDAB1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990600"/>
            <a:ext cx="47148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AT" altLang="de-DE">
              <a:solidFill>
                <a:srgbClr val="046184"/>
              </a:solidFill>
            </a:endParaRP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D17BDD72-3DF0-4DDE-AD37-4341D94DB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5445125"/>
            <a:ext cx="7272337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AT" altLang="de-DE" sz="3200" b="1">
                <a:solidFill>
                  <a:srgbClr val="046184"/>
                </a:solidFill>
                <a:latin typeface="Arial Black" panose="020B0A04020102020204" pitchFamily="34" charset="0"/>
              </a:rPr>
              <a:t>S C H U L L A U F B A H N -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AT" altLang="de-DE" sz="3200" b="1">
                <a:solidFill>
                  <a:srgbClr val="046184"/>
                </a:solidFill>
                <a:latin typeface="Arial Black" panose="020B0A04020102020204" pitchFamily="34" charset="0"/>
              </a:rPr>
              <a:t>B E R A T U N G</a:t>
            </a:r>
          </a:p>
        </p:txBody>
      </p:sp>
      <p:sp>
        <p:nvSpPr>
          <p:cNvPr id="7173" name="Rectangle 4">
            <a:extLst>
              <a:ext uri="{FF2B5EF4-FFF2-40B4-BE49-F238E27FC236}">
                <a16:creationId xmlns:a16="http://schemas.microsoft.com/office/drawing/2014/main" id="{9321D1D3-E1D8-42D5-9709-DB1E98545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052513"/>
            <a:ext cx="6913562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788025" algn="l"/>
                <a:tab pos="6511925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6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788025" algn="l"/>
                <a:tab pos="6511925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788025" algn="l"/>
                <a:tab pos="6511925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1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788025" algn="l"/>
                <a:tab pos="6511925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788025" algn="l"/>
                <a:tab pos="6511925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788025" algn="l"/>
                <a:tab pos="6511925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788025" algn="l"/>
                <a:tab pos="6511925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788025" algn="l"/>
                <a:tab pos="6511925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788025" algn="l"/>
                <a:tab pos="6511925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900"/>
              </a:spcBef>
              <a:buClrTx/>
              <a:buFontTx/>
              <a:buNone/>
            </a:pPr>
            <a:r>
              <a:rPr lang="de-AT" altLang="de-DE" sz="5400">
                <a:solidFill>
                  <a:srgbClr val="046184"/>
                </a:solidFill>
                <a:latin typeface="Arial Black" panose="020B0A04020102020204" pitchFamily="34" charset="0"/>
              </a:rPr>
              <a:t>2. KLASSE   		</a:t>
            </a:r>
          </a:p>
        </p:txBody>
      </p:sp>
      <p:sp>
        <p:nvSpPr>
          <p:cNvPr id="7174" name="Text Box 5">
            <a:extLst>
              <a:ext uri="{FF2B5EF4-FFF2-40B4-BE49-F238E27FC236}">
                <a16:creationId xmlns:a16="http://schemas.microsoft.com/office/drawing/2014/main" id="{14B57CEE-ECD4-4D5E-B20D-5311E0E6F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28975"/>
            <a:ext cx="78549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AT" altLang="de-DE">
              <a:solidFill>
                <a:srgbClr val="046184"/>
              </a:solidFill>
            </a:endParaRPr>
          </a:p>
        </p:txBody>
      </p:sp>
      <p:sp>
        <p:nvSpPr>
          <p:cNvPr id="7175" name="Fußzeilenplatzhalter 3">
            <a:extLst>
              <a:ext uri="{FF2B5EF4-FFF2-40B4-BE49-F238E27FC236}">
                <a16:creationId xmlns:a16="http://schemas.microsoft.com/office/drawing/2014/main" id="{0F1E25B6-EB6F-48C1-A805-B397B008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endParaRPr lang="en-GB" altLang="de-DE">
              <a:solidFill>
                <a:srgbClr val="046184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GB" altLang="de-DE">
              <a:solidFill>
                <a:srgbClr val="046184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6A927BF-5E28-964E-BC87-AAD5D391B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820" y="-13493"/>
            <a:ext cx="13220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45C436-39C6-45B5-8713-D5B3DB1D0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11313"/>
            <a:ext cx="4097338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el 1">
            <a:extLst>
              <a:ext uri="{FF2B5EF4-FFF2-40B4-BE49-F238E27FC236}">
                <a16:creationId xmlns:a16="http://schemas.microsoft.com/office/drawing/2014/main" id="{EE98192D-DB92-4D8A-A3F9-3EE2D858A4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AGM 3 – Excel </a:t>
            </a:r>
          </a:p>
        </p:txBody>
      </p:sp>
      <p:sp>
        <p:nvSpPr>
          <p:cNvPr id="24580" name="Fußzeilenplatzhalter 8">
            <a:extLst>
              <a:ext uri="{FF2B5EF4-FFF2-40B4-BE49-F238E27FC236}">
                <a16:creationId xmlns:a16="http://schemas.microsoft.com/office/drawing/2014/main" id="{1BF3ECB5-FC52-4758-A936-72DBF206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/>
            <a:r>
              <a:rPr lang="en-GB" altLang="de-DE">
                <a:solidFill>
                  <a:srgbClr val="046184"/>
                </a:solidFill>
              </a:rPr>
              <a:t>Schullaufbahnberatung 2019/20</a:t>
            </a:r>
          </a:p>
        </p:txBody>
      </p:sp>
      <p:sp>
        <p:nvSpPr>
          <p:cNvPr id="24581" name="Inhaltsplatzhalter 2">
            <a:extLst>
              <a:ext uri="{FF2B5EF4-FFF2-40B4-BE49-F238E27FC236}">
                <a16:creationId xmlns:a16="http://schemas.microsoft.com/office/drawing/2014/main" id="{38F9EA6F-BB42-4257-BDE3-5F18DEFE9AE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2251075"/>
            <a:ext cx="7886700" cy="3675063"/>
          </a:xfrm>
        </p:spPr>
        <p:txBody>
          <a:bodyPr/>
          <a:lstStyle/>
          <a:p>
            <a:pPr marL="0" indent="0"/>
            <a:r>
              <a:rPr lang="de-AT" altLang="de-DE"/>
              <a:t>Wahlauswertung mit Grafiken</a:t>
            </a:r>
          </a:p>
          <a:p>
            <a:pPr marL="0" indent="0"/>
            <a:endParaRPr lang="de-AT" altLang="de-DE"/>
          </a:p>
        </p:txBody>
      </p:sp>
      <p:pic>
        <p:nvPicPr>
          <p:cNvPr id="24582" name="Grafik 3">
            <a:extLst>
              <a:ext uri="{FF2B5EF4-FFF2-40B4-BE49-F238E27FC236}">
                <a16:creationId xmlns:a16="http://schemas.microsoft.com/office/drawing/2014/main" id="{BD216F2A-6434-47ED-8254-ACD02D74D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52750"/>
            <a:ext cx="5526088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FB6A403-87A2-4427-8A2B-720BEF81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2997200"/>
            <a:ext cx="5530850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5">
            <a:extLst>
              <a:ext uri="{FF2B5EF4-FFF2-40B4-BE49-F238E27FC236}">
                <a16:creationId xmlns:a16="http://schemas.microsoft.com/office/drawing/2014/main" id="{8D0177BF-68FC-4609-BD27-9655882D0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F74B9D6-01A6-4B10-AE8A-AE68D4C4BF5B}" type="slidenum">
              <a:rPr lang="en-GB" altLang="de-DE" sz="1200">
                <a:solidFill>
                  <a:srgbClr val="045C75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GB" altLang="de-DE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ACBDD3A-9606-794D-B9D1-FC1FB5EF2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15" y="33469"/>
            <a:ext cx="1162389" cy="152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098BD268-FF4E-4DB5-B6F3-DA658AE330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AGM 3 – GAM: 3D Konstruktionen</a:t>
            </a:r>
          </a:p>
        </p:txBody>
      </p:sp>
      <p:sp>
        <p:nvSpPr>
          <p:cNvPr id="25603" name="Fußzeilenplatzhalter 4">
            <a:extLst>
              <a:ext uri="{FF2B5EF4-FFF2-40B4-BE49-F238E27FC236}">
                <a16:creationId xmlns:a16="http://schemas.microsoft.com/office/drawing/2014/main" id="{FA0A7BDA-4909-4E00-85C2-2A51F4702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/>
            <a:r>
              <a:rPr lang="en-GB" altLang="de-DE">
                <a:solidFill>
                  <a:srgbClr val="046184"/>
                </a:solidFill>
              </a:rPr>
              <a:t>Schullaufbahnberatung 2019/20</a:t>
            </a:r>
          </a:p>
        </p:txBody>
      </p:sp>
      <p:pic>
        <p:nvPicPr>
          <p:cNvPr id="25604" name="Grafik 5">
            <a:extLst>
              <a:ext uri="{FF2B5EF4-FFF2-40B4-BE49-F238E27FC236}">
                <a16:creationId xmlns:a16="http://schemas.microsoft.com/office/drawing/2014/main" id="{EEEE63AC-F6F6-43AD-B28B-984EECEED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2366963"/>
            <a:ext cx="2662238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414E416-5BE2-4900-A945-6BFFB5C2C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055938"/>
            <a:ext cx="3043237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7080368-11B2-48FB-8473-5AF15DDA8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2946400"/>
            <a:ext cx="309086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5">
            <a:extLst>
              <a:ext uri="{FF2B5EF4-FFF2-40B4-BE49-F238E27FC236}">
                <a16:creationId xmlns:a16="http://schemas.microsoft.com/office/drawing/2014/main" id="{737AD13A-D2DD-4E32-A51D-AC7A781AF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A0F5ACD-A97C-42BC-90E6-C7A011D9A113}" type="slidenum">
              <a:rPr lang="en-GB" altLang="de-DE" sz="1200">
                <a:solidFill>
                  <a:srgbClr val="045C75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GB" altLang="de-DE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1779DCD-7008-C542-A8F0-D4E22E4889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15" y="33469"/>
            <a:ext cx="1162389" cy="152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6AF5489C-2900-4F7A-85D9-050C6CD25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AGM 3 – GeoGebra</a:t>
            </a:r>
          </a:p>
        </p:txBody>
      </p:sp>
      <p:sp>
        <p:nvSpPr>
          <p:cNvPr id="26627" name="Fußzeilenplatzhalter 6">
            <a:extLst>
              <a:ext uri="{FF2B5EF4-FFF2-40B4-BE49-F238E27FC236}">
                <a16:creationId xmlns:a16="http://schemas.microsoft.com/office/drawing/2014/main" id="{C1287331-C9DC-48A6-9A73-9032AF38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/>
            <a:r>
              <a:rPr lang="en-GB" altLang="de-DE">
                <a:solidFill>
                  <a:srgbClr val="046184"/>
                </a:solidFill>
              </a:rPr>
              <a:t>Schullaufbahnberatung 2019/20</a:t>
            </a:r>
          </a:p>
        </p:txBody>
      </p:sp>
      <p:pic>
        <p:nvPicPr>
          <p:cNvPr id="26628" name="Grafik 2">
            <a:extLst>
              <a:ext uri="{FF2B5EF4-FFF2-40B4-BE49-F238E27FC236}">
                <a16:creationId xmlns:a16="http://schemas.microsoft.com/office/drawing/2014/main" id="{DF26A1CE-DD8F-4661-8F47-49177A389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97125"/>
            <a:ext cx="7251700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93C6B7-2348-4BC0-A0C1-1DA4B5E548AD}"/>
              </a:ext>
            </a:extLst>
          </p:cNvPr>
          <p:cNvSpPr txBox="1"/>
          <p:nvPr/>
        </p:nvSpPr>
        <p:spPr>
          <a:xfrm>
            <a:off x="4067175" y="5949950"/>
            <a:ext cx="4572000" cy="368300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de-AT" dirty="0">
                <a:solidFill>
                  <a:srgbClr val="0461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https://www.geogebra.org/Euler dynamisch</a:t>
            </a:r>
            <a:endParaRPr lang="de-AT" dirty="0">
              <a:solidFill>
                <a:srgbClr val="0461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0" name="Text Box 5">
            <a:extLst>
              <a:ext uri="{FF2B5EF4-FFF2-40B4-BE49-F238E27FC236}">
                <a16:creationId xmlns:a16="http://schemas.microsoft.com/office/drawing/2014/main" id="{DDB21E26-31B0-421D-A424-92E186A3C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CAD821D-CB9E-4DC3-ABD1-DBB2F0F10DA8}" type="slidenum">
              <a:rPr lang="en-GB" altLang="de-DE" sz="1200">
                <a:solidFill>
                  <a:srgbClr val="045C75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GB" altLang="de-DE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8022138-1EA8-444D-BB67-E790C9893D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15" y="33469"/>
            <a:ext cx="1162389" cy="152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>
            <a:extLst>
              <a:ext uri="{FF2B5EF4-FFF2-40B4-BE49-F238E27FC236}">
                <a16:creationId xmlns:a16="http://schemas.microsoft.com/office/drawing/2014/main" id="{BF7009BA-95D4-49EA-B091-5F8D650F2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AGM 4 – GAM</a:t>
            </a:r>
          </a:p>
        </p:txBody>
      </p:sp>
      <p:sp>
        <p:nvSpPr>
          <p:cNvPr id="27651" name="Fußzeilenplatzhalter 7">
            <a:extLst>
              <a:ext uri="{FF2B5EF4-FFF2-40B4-BE49-F238E27FC236}">
                <a16:creationId xmlns:a16="http://schemas.microsoft.com/office/drawing/2014/main" id="{62424166-F8D4-4466-851B-F1064C6A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/>
            <a:r>
              <a:rPr lang="en-GB" altLang="de-DE">
                <a:solidFill>
                  <a:srgbClr val="046184"/>
                </a:solidFill>
              </a:rPr>
              <a:t>Schullaufbahnberatung 2019/20</a:t>
            </a:r>
          </a:p>
        </p:txBody>
      </p:sp>
      <p:pic>
        <p:nvPicPr>
          <p:cNvPr id="27652" name="Grafik 4">
            <a:extLst>
              <a:ext uri="{FF2B5EF4-FFF2-40B4-BE49-F238E27FC236}">
                <a16:creationId xmlns:a16="http://schemas.microsoft.com/office/drawing/2014/main" id="{C54F8CB4-CF81-4058-A137-E8306359C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757488"/>
            <a:ext cx="3603625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B4C4469-134D-4943-A59B-E1C3DCDAE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1730375"/>
            <a:ext cx="2389188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17D1985-EFB7-44F3-B8CD-988183B7D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3709988"/>
            <a:ext cx="21336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5">
            <a:extLst>
              <a:ext uri="{FF2B5EF4-FFF2-40B4-BE49-F238E27FC236}">
                <a16:creationId xmlns:a16="http://schemas.microsoft.com/office/drawing/2014/main" id="{E676D65A-3992-4A74-9701-FA7DADB62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E5FF104-1E0A-40BC-9FA2-AD9BEEE504A2}" type="slidenum">
              <a:rPr lang="en-GB" altLang="de-DE" sz="1200">
                <a:solidFill>
                  <a:srgbClr val="045C75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GB" altLang="de-DE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6A65747-7230-D849-9424-348BCE05D8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15" y="33469"/>
            <a:ext cx="1162389" cy="152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>
            <a:extLst>
              <a:ext uri="{FF2B5EF4-FFF2-40B4-BE49-F238E27FC236}">
                <a16:creationId xmlns:a16="http://schemas.microsoft.com/office/drawing/2014/main" id="{3242C09A-F169-4D27-9281-1A46F25CD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AGM 4 – GeoGebra</a:t>
            </a:r>
          </a:p>
        </p:txBody>
      </p:sp>
      <p:sp>
        <p:nvSpPr>
          <p:cNvPr id="28675" name="Fußzeilenplatzhalter 6">
            <a:extLst>
              <a:ext uri="{FF2B5EF4-FFF2-40B4-BE49-F238E27FC236}">
                <a16:creationId xmlns:a16="http://schemas.microsoft.com/office/drawing/2014/main" id="{CA5CCB44-EC9D-43C1-A781-48BAD76BE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/>
            <a:r>
              <a:rPr lang="en-GB" altLang="de-DE">
                <a:solidFill>
                  <a:srgbClr val="046184"/>
                </a:solidFill>
              </a:rPr>
              <a:t>Schullaufbahnberatung 2019/20</a:t>
            </a:r>
          </a:p>
        </p:txBody>
      </p:sp>
      <p:pic>
        <p:nvPicPr>
          <p:cNvPr id="28676" name="Grafik 2">
            <a:extLst>
              <a:ext uri="{FF2B5EF4-FFF2-40B4-BE49-F238E27FC236}">
                <a16:creationId xmlns:a16="http://schemas.microsoft.com/office/drawing/2014/main" id="{97DF3CFE-1178-4DA7-9A38-3B8CDC016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2441575"/>
            <a:ext cx="702945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feld 4">
            <a:extLst>
              <a:ext uri="{FF2B5EF4-FFF2-40B4-BE49-F238E27FC236}">
                <a16:creationId xmlns:a16="http://schemas.microsoft.com/office/drawing/2014/main" id="{F70A0F88-0D57-44DE-97D0-5B58A2512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4363" y="3540125"/>
            <a:ext cx="2312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AT" altLang="de-DE" sz="2400"/>
              <a:t>Frontalriss</a:t>
            </a:r>
          </a:p>
          <a:p>
            <a:r>
              <a:rPr lang="de-AT" altLang="de-DE" sz="2400"/>
              <a:t>mit Schiebereglern</a:t>
            </a:r>
          </a:p>
        </p:txBody>
      </p:sp>
      <p:sp>
        <p:nvSpPr>
          <p:cNvPr id="28678" name="Text Box 5">
            <a:extLst>
              <a:ext uri="{FF2B5EF4-FFF2-40B4-BE49-F238E27FC236}">
                <a16:creationId xmlns:a16="http://schemas.microsoft.com/office/drawing/2014/main" id="{A3FBCAD4-CE7A-4C9D-B219-8FBA66280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D15C3F1-7603-4D58-82B2-F44EEFF4123E}" type="slidenum">
              <a:rPr lang="en-GB" altLang="de-DE" sz="1200">
                <a:solidFill>
                  <a:srgbClr val="045C75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GB" altLang="de-DE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EEC350-6DD8-D845-933D-F05DC6371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15" y="33469"/>
            <a:ext cx="1162389" cy="152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>
            <a:extLst>
              <a:ext uri="{FF2B5EF4-FFF2-40B4-BE49-F238E27FC236}">
                <a16:creationId xmlns:a16="http://schemas.microsoft.com/office/drawing/2014/main" id="{690F0259-9DBA-4BBA-81B0-EC98C164F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AGM 4 – Excel</a:t>
            </a:r>
          </a:p>
        </p:txBody>
      </p:sp>
      <p:sp>
        <p:nvSpPr>
          <p:cNvPr id="29699" name="Fußzeilenplatzhalter 5">
            <a:extLst>
              <a:ext uri="{FF2B5EF4-FFF2-40B4-BE49-F238E27FC236}">
                <a16:creationId xmlns:a16="http://schemas.microsoft.com/office/drawing/2014/main" id="{AE75C44E-CFA8-450F-8FAA-BE3EBFEAA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/>
            <a:r>
              <a:rPr lang="en-GB" altLang="de-DE">
                <a:solidFill>
                  <a:srgbClr val="046184"/>
                </a:solidFill>
              </a:rPr>
              <a:t>Schullaufbahnberatung 2019/20</a:t>
            </a:r>
          </a:p>
        </p:txBody>
      </p:sp>
      <p:pic>
        <p:nvPicPr>
          <p:cNvPr id="29700" name="Grafik 2">
            <a:extLst>
              <a:ext uri="{FF2B5EF4-FFF2-40B4-BE49-F238E27FC236}">
                <a16:creationId xmlns:a16="http://schemas.microsoft.com/office/drawing/2014/main" id="{B1D8B4F2-1227-4DCF-9660-547F1F47F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157413"/>
            <a:ext cx="6486525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>
            <a:extLst>
              <a:ext uri="{FF2B5EF4-FFF2-40B4-BE49-F238E27FC236}">
                <a16:creationId xmlns:a16="http://schemas.microsoft.com/office/drawing/2014/main" id="{B9098426-6345-438B-BB00-49279B713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303874E5-266C-4B24-8681-DEF3B27C717D}" type="slidenum">
              <a:rPr lang="en-GB" altLang="de-DE" sz="1200">
                <a:solidFill>
                  <a:srgbClr val="045C75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GB" altLang="de-DE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52C624A-4F2D-A245-80D2-A515BF431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15" y="33469"/>
            <a:ext cx="1162389" cy="152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>
            <a:extLst>
              <a:ext uri="{FF2B5EF4-FFF2-40B4-BE49-F238E27FC236}">
                <a16:creationId xmlns:a16="http://schemas.microsoft.com/office/drawing/2014/main" id="{9A2A5F99-5B28-4FBB-9180-74730188B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Schularbeiten</a:t>
            </a:r>
          </a:p>
        </p:txBody>
      </p:sp>
      <p:pic>
        <p:nvPicPr>
          <p:cNvPr id="30723" name="Grafik 2">
            <a:extLst>
              <a:ext uri="{FF2B5EF4-FFF2-40B4-BE49-F238E27FC236}">
                <a16:creationId xmlns:a16="http://schemas.microsoft.com/office/drawing/2014/main" id="{9CC1128D-B5D2-4160-A35C-4A9EA0836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4608513" cy="632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Grafik 3">
            <a:extLst>
              <a:ext uri="{FF2B5EF4-FFF2-40B4-BE49-F238E27FC236}">
                <a16:creationId xmlns:a16="http://schemas.microsoft.com/office/drawing/2014/main" id="{EE6C02E0-D64F-49D2-AB8B-A74715522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417513"/>
            <a:ext cx="53657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539BFF1F-A4C5-4FEB-835F-32BBD6BBE189}"/>
              </a:ext>
            </a:extLst>
          </p:cNvPr>
          <p:cNvSpPr/>
          <p:nvPr/>
        </p:nvSpPr>
        <p:spPr bwMode="auto">
          <a:xfrm>
            <a:off x="4356100" y="-171450"/>
            <a:ext cx="4968875" cy="720725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de-AT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726" name="Fußzeilenplatzhalter 7">
            <a:extLst>
              <a:ext uri="{FF2B5EF4-FFF2-40B4-BE49-F238E27FC236}">
                <a16:creationId xmlns:a16="http://schemas.microsoft.com/office/drawing/2014/main" id="{F7D7E110-EA3E-4FA5-AFD0-39E7528EF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/>
            <a:r>
              <a:rPr lang="en-GB" altLang="de-DE">
                <a:solidFill>
                  <a:srgbClr val="046184"/>
                </a:solidFill>
              </a:rPr>
              <a:t>Schullaufbahnberatung 2019/20</a:t>
            </a:r>
          </a:p>
        </p:txBody>
      </p:sp>
      <p:sp>
        <p:nvSpPr>
          <p:cNvPr id="30727" name="Text Box 5">
            <a:extLst>
              <a:ext uri="{FF2B5EF4-FFF2-40B4-BE49-F238E27FC236}">
                <a16:creationId xmlns:a16="http://schemas.microsoft.com/office/drawing/2014/main" id="{11396818-6579-4E17-B282-24E78FE72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5E35108F-415D-47A0-9545-67C99B48EE06}" type="slidenum">
              <a:rPr lang="en-GB" altLang="de-DE" sz="1200">
                <a:solidFill>
                  <a:srgbClr val="045C75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GB" altLang="de-DE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>
            <a:extLst>
              <a:ext uri="{FF2B5EF4-FFF2-40B4-BE49-F238E27FC236}">
                <a16:creationId xmlns:a16="http://schemas.microsoft.com/office/drawing/2014/main" id="{FCCE02F5-0D85-47EF-A313-F1732A941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endParaRPr lang="en-GB" altLang="de-DE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32771" name="Text Box 5">
            <a:extLst>
              <a:ext uri="{FF2B5EF4-FFF2-40B4-BE49-F238E27FC236}">
                <a16:creationId xmlns:a16="http://schemas.microsoft.com/office/drawing/2014/main" id="{6092D0FB-3871-4043-8D54-D5F80FB15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502EBC7-19E7-4282-A66C-5E73372F288A}" type="slidenum">
              <a:rPr lang="en-GB" altLang="de-DE" sz="1200">
                <a:solidFill>
                  <a:srgbClr val="045C75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GB" altLang="de-DE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5366" name="Group 6">
            <a:extLst>
              <a:ext uri="{FF2B5EF4-FFF2-40B4-BE49-F238E27FC236}">
                <a16:creationId xmlns:a16="http://schemas.microsoft.com/office/drawing/2014/main" id="{77B28AF7-15A6-4210-8E5A-89D7E16BF328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2060575"/>
          <a:ext cx="7994650" cy="4310063"/>
        </p:xfrm>
        <a:graphic>
          <a:graphicData uri="http://schemas.openxmlformats.org/drawingml/2006/table">
            <a:tbl>
              <a:tblPr/>
              <a:tblGrid>
                <a:gridCol w="2103437">
                  <a:extLst>
                    <a:ext uri="{9D8B030D-6E8A-4147-A177-3AD203B41FA5}">
                      <a16:colId xmlns:a16="http://schemas.microsoft.com/office/drawing/2014/main" val="3226937602"/>
                    </a:ext>
                  </a:extLst>
                </a:gridCol>
                <a:gridCol w="1965325">
                  <a:extLst>
                    <a:ext uri="{9D8B030D-6E8A-4147-A177-3AD203B41FA5}">
                      <a16:colId xmlns:a16="http://schemas.microsoft.com/office/drawing/2014/main" val="3502332942"/>
                    </a:ext>
                  </a:extLst>
                </a:gridCol>
                <a:gridCol w="1887538">
                  <a:extLst>
                    <a:ext uri="{9D8B030D-6E8A-4147-A177-3AD203B41FA5}">
                      <a16:colId xmlns:a16="http://schemas.microsoft.com/office/drawing/2014/main" val="187856516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4294763096"/>
                    </a:ext>
                  </a:extLst>
                </a:gridCol>
              </a:tblGrid>
              <a:tr h="1292225"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Europaklasse</a:t>
                      </a:r>
                    </a:p>
                  </a:txBody>
                  <a:tcPr marL="90000" marR="90000" marT="1440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Gymnasium</a:t>
                      </a:r>
                    </a:p>
                  </a:txBody>
                  <a:tcPr marL="90000" marR="90000" marT="1440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Real-gymnasium</a:t>
                      </a:r>
                    </a:p>
                  </a:txBody>
                  <a:tcPr marL="90000" marR="90000" marT="1440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Real-gymnasium musisch-kreativ</a:t>
                      </a:r>
                    </a:p>
                  </a:txBody>
                  <a:tcPr marL="90000" marR="90000" marT="1440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240781"/>
                  </a:ext>
                </a:extLst>
              </a:tr>
              <a:tr h="3017838">
                <a:tc gridSpan="4">
                  <a:txBody>
                    <a:bodyPr/>
                    <a:lstStyle>
                      <a:lvl1pPr marL="174625" indent="-173038">
                        <a:spcBef>
                          <a:spcPts val="650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174625" marR="0" lvl="0" indent="-173038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Verstärkter musisch-kreativer Unterricht (Bildnerische-, Musik- und Werkerziehung)</a:t>
                      </a:r>
                    </a:p>
                    <a:p>
                      <a:pPr marL="174625" marR="0" lvl="0" indent="-173038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Latein, Französisch oder Spanisch ab der 5. Klasse</a:t>
                      </a:r>
                    </a:p>
                    <a:p>
                      <a:pPr marL="174625" marR="0" lvl="0" indent="-173038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Rhetorik und Präsentation in der 5. Klasse</a:t>
                      </a:r>
                    </a:p>
                  </a:txBody>
                  <a:tcPr marL="90000" marR="90000" marT="134172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677394"/>
                  </a:ext>
                </a:extLst>
              </a:tr>
            </a:tbl>
          </a:graphicData>
        </a:graphic>
      </p:graphicFrame>
      <p:sp>
        <p:nvSpPr>
          <p:cNvPr id="32786" name="Titel 5">
            <a:extLst>
              <a:ext uri="{FF2B5EF4-FFF2-40B4-BE49-F238E27FC236}">
                <a16:creationId xmlns:a16="http://schemas.microsoft.com/office/drawing/2014/main" id="{A982DAF2-ED44-4645-8BC3-65D8FBEB4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Schulzweige am </a:t>
            </a:r>
            <a:br>
              <a:rPr lang="de-AT" altLang="de-DE"/>
            </a:br>
            <a:r>
              <a:rPr lang="de-AT" altLang="de-DE"/>
              <a:t>GYMNASIUM SACRÉ COEUR</a:t>
            </a:r>
          </a:p>
        </p:txBody>
      </p:sp>
      <p:sp>
        <p:nvSpPr>
          <p:cNvPr id="32787" name="Fußzeilenplatzhalter 3">
            <a:extLst>
              <a:ext uri="{FF2B5EF4-FFF2-40B4-BE49-F238E27FC236}">
                <a16:creationId xmlns:a16="http://schemas.microsoft.com/office/drawing/2014/main" id="{1192C38B-8CDD-44BE-92B4-16EBD573A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/>
            <a:r>
              <a:rPr lang="en-GB" altLang="de-DE">
                <a:solidFill>
                  <a:srgbClr val="046184"/>
                </a:solidFill>
              </a:rPr>
              <a:t>Schullaufbahnberatung 2019/20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18BBDA9-9F69-8F48-AA1C-5A81DEFA7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15" y="33469"/>
            <a:ext cx="1162389" cy="152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>
            <a:extLst>
              <a:ext uri="{FF2B5EF4-FFF2-40B4-BE49-F238E27FC236}">
                <a16:creationId xmlns:a16="http://schemas.microsoft.com/office/drawing/2014/main" id="{9D37B20F-20DE-4338-BF5D-52882D346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AFBBFBAA-D01E-43F6-A19B-2E38EF51A682}" type="slidenum">
              <a:rPr lang="en-GB" altLang="de-DE" sz="1200">
                <a:solidFill>
                  <a:srgbClr val="045C75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GB" altLang="de-DE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6390" name="Group 6">
            <a:extLst>
              <a:ext uri="{FF2B5EF4-FFF2-40B4-BE49-F238E27FC236}">
                <a16:creationId xmlns:a16="http://schemas.microsoft.com/office/drawing/2014/main" id="{80AC53CC-681B-462B-BE3E-00F7D2B54854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2636838"/>
          <a:ext cx="8534400" cy="3138486"/>
        </p:xfrm>
        <a:graphic>
          <a:graphicData uri="http://schemas.openxmlformats.org/drawingml/2006/table">
            <a:tbl>
              <a:tblPr/>
              <a:tblGrid>
                <a:gridCol w="1185862">
                  <a:extLst>
                    <a:ext uri="{9D8B030D-6E8A-4147-A177-3AD203B41FA5}">
                      <a16:colId xmlns:a16="http://schemas.microsoft.com/office/drawing/2014/main" val="750453693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802231987"/>
                    </a:ext>
                  </a:extLst>
                </a:gridCol>
                <a:gridCol w="1731962">
                  <a:extLst>
                    <a:ext uri="{9D8B030D-6E8A-4147-A177-3AD203B41FA5}">
                      <a16:colId xmlns:a16="http://schemas.microsoft.com/office/drawing/2014/main" val="3786896397"/>
                    </a:ext>
                  </a:extLst>
                </a:gridCol>
                <a:gridCol w="1606550">
                  <a:extLst>
                    <a:ext uri="{9D8B030D-6E8A-4147-A177-3AD203B41FA5}">
                      <a16:colId xmlns:a16="http://schemas.microsoft.com/office/drawing/2014/main" val="2048206765"/>
                    </a:ext>
                  </a:extLst>
                </a:gridCol>
                <a:gridCol w="2100263">
                  <a:extLst>
                    <a:ext uri="{9D8B030D-6E8A-4147-A177-3AD203B41FA5}">
                      <a16:colId xmlns:a16="http://schemas.microsoft.com/office/drawing/2014/main" val="444236562"/>
                    </a:ext>
                  </a:extLst>
                </a:gridCol>
              </a:tblGrid>
              <a:tr h="855662"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de-AT" alt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134172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Europaklasse</a:t>
                      </a:r>
                    </a:p>
                  </a:txBody>
                  <a:tcPr marL="90000" marR="90000" marT="1440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Gymnasium</a:t>
                      </a:r>
                    </a:p>
                  </a:txBody>
                  <a:tcPr marL="90000" marR="90000" marT="1440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Real-gymnasium</a:t>
                      </a:r>
                    </a:p>
                  </a:txBody>
                  <a:tcPr marL="90000" marR="90000" marT="1440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Realgymnasium musisch-kreativ</a:t>
                      </a:r>
                    </a:p>
                  </a:txBody>
                  <a:tcPr marL="90000" marR="90000" marT="1440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331125"/>
                  </a:ext>
                </a:extLst>
              </a:tr>
              <a:tr h="1141412"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3. Klasse</a:t>
                      </a:r>
                    </a:p>
                  </a:txBody>
                  <a:tcPr marL="90000" marR="90000" marT="134172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Französisch oder Spanisch: 4 Std.</a:t>
                      </a:r>
                    </a:p>
                  </a:txBody>
                  <a:tcPr marL="90000" marR="90000" marT="134172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Latein: 4 Std.</a:t>
                      </a:r>
                    </a:p>
                  </a:txBody>
                  <a:tcPr marL="90000" marR="90000" marT="134172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GZ:    1 Std.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AGM: 2 Std. </a:t>
                      </a:r>
                    </a:p>
                  </a:txBody>
                  <a:tcPr marL="90000" marR="90000" marT="134172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Musik: 4 Std.</a:t>
                      </a:r>
                    </a:p>
                  </a:txBody>
                  <a:tcPr marL="90000" marR="90000" marT="134172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486388"/>
                  </a:ext>
                </a:extLst>
              </a:tr>
              <a:tr h="1141412"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4. Klasse</a:t>
                      </a:r>
                    </a:p>
                  </a:txBody>
                  <a:tcPr marL="90000" marR="90000" marT="134172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5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Französisch oder Spanisch: 4 Std.</a:t>
                      </a:r>
                    </a:p>
                  </a:txBody>
                  <a:tcPr marL="90000" marR="90000" marT="134172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5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Latein: 4 Std.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de-AT" alt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134172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5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GZ:    1 Std.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AGM: 2 Std. </a:t>
                      </a:r>
                    </a:p>
                  </a:txBody>
                  <a:tcPr marL="90000" marR="90000" marT="134172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5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Musik: 4 Std.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de-AT" alt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134172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998434"/>
                  </a:ext>
                </a:extLst>
              </a:tr>
            </a:tbl>
          </a:graphicData>
        </a:graphic>
      </p:graphicFrame>
      <p:sp>
        <p:nvSpPr>
          <p:cNvPr id="34845" name="Titel 4">
            <a:extLst>
              <a:ext uri="{FF2B5EF4-FFF2-40B4-BE49-F238E27FC236}">
                <a16:creationId xmlns:a16="http://schemas.microsoft.com/office/drawing/2014/main" id="{4FF0715A-DB28-466D-AA55-0EB573BE15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Stundenunterschiede in der Unterstufe</a:t>
            </a:r>
          </a:p>
        </p:txBody>
      </p:sp>
      <p:sp>
        <p:nvSpPr>
          <p:cNvPr id="34846" name="Fußzeilenplatzhalter 3">
            <a:extLst>
              <a:ext uri="{FF2B5EF4-FFF2-40B4-BE49-F238E27FC236}">
                <a16:creationId xmlns:a16="http://schemas.microsoft.com/office/drawing/2014/main" id="{A4C7A859-1DCB-4C10-ADF4-F656953C2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/>
            <a:r>
              <a:rPr lang="en-GB" altLang="de-DE">
                <a:solidFill>
                  <a:srgbClr val="046184"/>
                </a:solidFill>
              </a:rPr>
              <a:t>Schullaufbahnberatung 2019/20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DF5EFD1-F2A2-754D-8FDF-62372E993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15" y="33469"/>
            <a:ext cx="1162389" cy="152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Group 1">
            <a:extLst>
              <a:ext uri="{FF2B5EF4-FFF2-40B4-BE49-F238E27FC236}">
                <a16:creationId xmlns:a16="http://schemas.microsoft.com/office/drawing/2014/main" id="{692C51EE-3C4C-446B-9261-7423AA408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8429"/>
              </p:ext>
            </p:extLst>
          </p:nvPr>
        </p:nvGraphicFramePr>
        <p:xfrm>
          <a:off x="684213" y="2071688"/>
          <a:ext cx="7994650" cy="4310062"/>
        </p:xfrm>
        <a:graphic>
          <a:graphicData uri="http://schemas.openxmlformats.org/drawingml/2006/table">
            <a:tbl>
              <a:tblPr/>
              <a:tblGrid>
                <a:gridCol w="2103437">
                  <a:extLst>
                    <a:ext uri="{9D8B030D-6E8A-4147-A177-3AD203B41FA5}">
                      <a16:colId xmlns:a16="http://schemas.microsoft.com/office/drawing/2014/main" val="952300172"/>
                    </a:ext>
                  </a:extLst>
                </a:gridCol>
                <a:gridCol w="1965325">
                  <a:extLst>
                    <a:ext uri="{9D8B030D-6E8A-4147-A177-3AD203B41FA5}">
                      <a16:colId xmlns:a16="http://schemas.microsoft.com/office/drawing/2014/main" val="736680254"/>
                    </a:ext>
                  </a:extLst>
                </a:gridCol>
                <a:gridCol w="1887538">
                  <a:extLst>
                    <a:ext uri="{9D8B030D-6E8A-4147-A177-3AD203B41FA5}">
                      <a16:colId xmlns:a16="http://schemas.microsoft.com/office/drawing/2014/main" val="2672620228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366012762"/>
                    </a:ext>
                  </a:extLst>
                </a:gridCol>
              </a:tblGrid>
              <a:tr h="1292225"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Europaklasse</a:t>
                      </a:r>
                    </a:p>
                  </a:txBody>
                  <a:tcPr marL="90000" marR="90000" marT="1440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Gymnasium</a:t>
                      </a:r>
                    </a:p>
                  </a:txBody>
                  <a:tcPr marL="90000" marR="90000" marT="1440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Real-gymnasium</a:t>
                      </a:r>
                    </a:p>
                  </a:txBody>
                  <a:tcPr marL="90000" marR="90000" marT="1440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Real-gymnasium musisch-kreativ</a:t>
                      </a:r>
                    </a:p>
                  </a:txBody>
                  <a:tcPr marL="90000" marR="90000" marT="1440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971681"/>
                  </a:ext>
                </a:extLst>
              </a:tr>
              <a:tr h="3017837">
                <a:tc gridSpan="4">
                  <a:txBody>
                    <a:bodyPr/>
                    <a:lstStyle>
                      <a:lvl1pPr marL="174625" indent="-173038">
                        <a:spcBef>
                          <a:spcPts val="650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1587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</a:pPr>
                      <a:r>
                        <a:rPr kumimoji="0" lang="de-AT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Ab der 6. Klasse: </a:t>
                      </a:r>
                    </a:p>
                    <a:p>
                      <a:pPr marL="174625" marR="0" lvl="0" indent="-173038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</a:pPr>
                      <a:r>
                        <a:rPr kumimoji="0" lang="de-AT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Musikzweig: 4 Stunden WPF</a:t>
                      </a:r>
                    </a:p>
                    <a:p>
                      <a:pPr marL="174625" marR="0" lvl="0" indent="-173038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</a:pPr>
                      <a:r>
                        <a:rPr kumimoji="0" lang="de-AT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Gymnasium und Europaklasse: 6 Stunden WPF</a:t>
                      </a:r>
                    </a:p>
                    <a:p>
                      <a:pPr marL="174625" marR="0" lvl="0" indent="-173038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</a:pPr>
                      <a:r>
                        <a:rPr kumimoji="0" lang="de-AT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Realgymnasium: 8 Stunden WPF</a:t>
                      </a:r>
                    </a:p>
                    <a:p>
                      <a:pPr marL="1587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</a:pPr>
                      <a:r>
                        <a:rPr kumimoji="0" lang="de-AT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Grundsätzlich stehen alle Fächer zur Verfügung, man unterscheidet:</a:t>
                      </a:r>
                    </a:p>
                    <a:p>
                      <a:pPr marL="174625" marR="0" lvl="0" indent="-173038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</a:pPr>
                      <a:r>
                        <a:rPr kumimoji="0" lang="de-AT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Vertiefend:  Ein bestehendes Fach zusätzlich wählen, </a:t>
                      </a:r>
                      <a:br>
                        <a:rPr kumimoji="0" lang="de-AT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</a:br>
                      <a:r>
                        <a:rPr kumimoji="0" lang="de-AT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z.B. Englisch, Geschichte,…</a:t>
                      </a:r>
                    </a:p>
                    <a:p>
                      <a:pPr marL="174625" marR="0" lvl="0" indent="-173038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</a:pPr>
                      <a:r>
                        <a:rPr kumimoji="0" lang="de-AT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Erweiternd: Ein neues Fach wählen, wie z. B.: weitere Fremdsprache (Französisch oder Spanisch), Informatik, Theorie des Sports, Kommunikation und Präsentation, …</a:t>
                      </a:r>
                    </a:p>
                  </a:txBody>
                  <a:tcPr marL="90000" marR="90000" marT="134172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869858"/>
                  </a:ext>
                </a:extLst>
              </a:tr>
            </a:tbl>
          </a:graphicData>
        </a:graphic>
      </p:graphicFrame>
      <p:sp>
        <p:nvSpPr>
          <p:cNvPr id="36880" name="Text Box 26">
            <a:extLst>
              <a:ext uri="{FF2B5EF4-FFF2-40B4-BE49-F238E27FC236}">
                <a16:creationId xmlns:a16="http://schemas.microsoft.com/office/drawing/2014/main" id="{60752736-5209-429F-B965-14A7E1B82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8CFBBC-03A8-407B-9B2C-ED75035A51CE}" type="slidenum">
              <a:rPr lang="en-GB" altLang="de-DE" sz="1200">
                <a:solidFill>
                  <a:srgbClr val="045C75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GB" altLang="de-DE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36881" name="Titel 4">
            <a:extLst>
              <a:ext uri="{FF2B5EF4-FFF2-40B4-BE49-F238E27FC236}">
                <a16:creationId xmlns:a16="http://schemas.microsoft.com/office/drawing/2014/main" id="{02DB9E97-C3C9-4C4E-A953-9E68B1120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Wahlpflichtfächer am </a:t>
            </a:r>
            <a:br>
              <a:rPr lang="de-AT" altLang="de-DE"/>
            </a:br>
            <a:r>
              <a:rPr lang="de-AT" altLang="de-DE"/>
              <a:t>GYMNASIUM SACRÉ COEUR</a:t>
            </a:r>
          </a:p>
        </p:txBody>
      </p:sp>
      <p:sp>
        <p:nvSpPr>
          <p:cNvPr id="36882" name="Fußzeilenplatzhalter 3">
            <a:extLst>
              <a:ext uri="{FF2B5EF4-FFF2-40B4-BE49-F238E27FC236}">
                <a16:creationId xmlns:a16="http://schemas.microsoft.com/office/drawing/2014/main" id="{1162F8D7-687E-425C-8861-5FBCAA6E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/>
            <a:r>
              <a:rPr lang="en-GB" altLang="de-DE">
                <a:solidFill>
                  <a:srgbClr val="046184"/>
                </a:solidFill>
              </a:rPr>
              <a:t>Schullaufbahnberatung 2019/20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D7786B8-4FE8-FA41-B31C-0571651F5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15" y="33469"/>
            <a:ext cx="1162389" cy="152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" name="Group 1">
            <a:extLst>
              <a:ext uri="{FF2B5EF4-FFF2-40B4-BE49-F238E27FC236}">
                <a16:creationId xmlns:a16="http://schemas.microsoft.com/office/drawing/2014/main" id="{69A23B70-5389-4947-86ED-A688CF94C989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2060575"/>
          <a:ext cx="7994650" cy="4310063"/>
        </p:xfrm>
        <a:graphic>
          <a:graphicData uri="http://schemas.openxmlformats.org/drawingml/2006/table">
            <a:tbl>
              <a:tblPr/>
              <a:tblGrid>
                <a:gridCol w="2103437">
                  <a:extLst>
                    <a:ext uri="{9D8B030D-6E8A-4147-A177-3AD203B41FA5}">
                      <a16:colId xmlns:a16="http://schemas.microsoft.com/office/drawing/2014/main" val="1567509730"/>
                    </a:ext>
                  </a:extLst>
                </a:gridCol>
                <a:gridCol w="1965325">
                  <a:extLst>
                    <a:ext uri="{9D8B030D-6E8A-4147-A177-3AD203B41FA5}">
                      <a16:colId xmlns:a16="http://schemas.microsoft.com/office/drawing/2014/main" val="621746258"/>
                    </a:ext>
                  </a:extLst>
                </a:gridCol>
                <a:gridCol w="1887538">
                  <a:extLst>
                    <a:ext uri="{9D8B030D-6E8A-4147-A177-3AD203B41FA5}">
                      <a16:colId xmlns:a16="http://schemas.microsoft.com/office/drawing/2014/main" val="1539850295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3131149323"/>
                    </a:ext>
                  </a:extLst>
                </a:gridCol>
              </a:tblGrid>
              <a:tr h="1292225"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Europaklasse</a:t>
                      </a:r>
                      <a:endParaRPr kumimoji="0" lang="de-AT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1440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Gymnasium</a:t>
                      </a:r>
                      <a:endParaRPr kumimoji="0" lang="de-AT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1440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Real-gymnasium</a:t>
                      </a:r>
                    </a:p>
                  </a:txBody>
                  <a:tcPr marL="90000" marR="90000" marT="1440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Real-gymnasium musisch-kreativ</a:t>
                      </a:r>
                    </a:p>
                  </a:txBody>
                  <a:tcPr marL="90000" marR="90000" marT="1440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24159"/>
                  </a:ext>
                </a:extLst>
              </a:tr>
              <a:tr h="3017838">
                <a:tc gridSpan="4">
                  <a:txBody>
                    <a:bodyPr/>
                    <a:lstStyle>
                      <a:lvl1pPr marL="174625" indent="-173038">
                        <a:spcBef>
                          <a:spcPts val="650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174625" marR="0" lvl="0" indent="-173038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</a:pPr>
                      <a:r>
                        <a:rPr kumimoji="0" lang="de-AT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Technologie-unterstützter Unterricht</a:t>
                      </a:r>
                    </a:p>
                    <a:p>
                      <a:pPr marL="174625" marR="0" lvl="0" indent="-173038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</a:pPr>
                      <a:r>
                        <a:rPr kumimoji="0" lang="de-AT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Sprachzertifikate </a:t>
                      </a:r>
                    </a:p>
                  </a:txBody>
                  <a:tcPr marL="90000" marR="90000" marT="134172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564538"/>
                  </a:ext>
                </a:extLst>
              </a:tr>
            </a:tbl>
          </a:graphicData>
        </a:graphic>
      </p:graphicFrame>
      <p:sp>
        <p:nvSpPr>
          <p:cNvPr id="9232" name="Text Box 26">
            <a:extLst>
              <a:ext uri="{FF2B5EF4-FFF2-40B4-BE49-F238E27FC236}">
                <a16:creationId xmlns:a16="http://schemas.microsoft.com/office/drawing/2014/main" id="{F1FCB5F4-4935-412B-8F21-C65F70E37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F9D6538A-BF1F-430B-9D31-82F06842299E}" type="slidenum">
              <a:rPr lang="en-GB" altLang="de-DE" sz="1200">
                <a:solidFill>
                  <a:srgbClr val="045C75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GB" altLang="de-DE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9233" name="Titel 4">
            <a:extLst>
              <a:ext uri="{FF2B5EF4-FFF2-40B4-BE49-F238E27FC236}">
                <a16:creationId xmlns:a16="http://schemas.microsoft.com/office/drawing/2014/main" id="{5633292E-2C03-47C0-B322-20268E7EA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Schulzweige am </a:t>
            </a:r>
            <a:br>
              <a:rPr lang="de-AT" altLang="de-DE"/>
            </a:br>
            <a:r>
              <a:rPr lang="de-AT" altLang="de-DE"/>
              <a:t>GYMNASIUM SACRÉ COEUR</a:t>
            </a:r>
          </a:p>
        </p:txBody>
      </p:sp>
      <p:sp>
        <p:nvSpPr>
          <p:cNvPr id="9234" name="Fußzeilenplatzhalter 3">
            <a:extLst>
              <a:ext uri="{FF2B5EF4-FFF2-40B4-BE49-F238E27FC236}">
                <a16:creationId xmlns:a16="http://schemas.microsoft.com/office/drawing/2014/main" id="{BCFFFA62-EFD5-4D4A-9788-9BC42992C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/>
            <a:r>
              <a:rPr lang="en-GB" altLang="de-DE">
                <a:solidFill>
                  <a:srgbClr val="046184"/>
                </a:solidFill>
              </a:rPr>
              <a:t>Schullaufbahnberatung 2019/20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C378479-1BEC-CF4D-931D-192B83035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15" y="33469"/>
            <a:ext cx="1162389" cy="152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5">
            <a:extLst>
              <a:ext uri="{FF2B5EF4-FFF2-40B4-BE49-F238E27FC236}">
                <a16:creationId xmlns:a16="http://schemas.microsoft.com/office/drawing/2014/main" id="{AE4710C0-08CC-4E01-9582-71C2B13E3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E02CCDA-ACC7-40C0-A7AE-D5E919BDA267}" type="slidenum">
              <a:rPr lang="en-GB" altLang="de-DE" sz="1200">
                <a:solidFill>
                  <a:srgbClr val="045C75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GB" altLang="de-DE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38915" name="Text Box 6">
            <a:extLst>
              <a:ext uri="{FF2B5EF4-FFF2-40B4-BE49-F238E27FC236}">
                <a16:creationId xmlns:a16="http://schemas.microsoft.com/office/drawing/2014/main" id="{D2C5BFE4-A064-4D69-933B-59DF9B381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206625"/>
            <a:ext cx="79248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9725" indent="-339725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563"/>
              </a:spcBef>
              <a:buClr>
                <a:srgbClr val="003366"/>
              </a:buClr>
              <a:buFont typeface="Wingdings" panose="05000000000000000000" pitchFamily="2" charset="2"/>
              <a:buChar char=""/>
            </a:pPr>
            <a:r>
              <a:rPr lang="de-DE" altLang="de-DE" sz="2800">
                <a:solidFill>
                  <a:srgbClr val="003366"/>
                </a:solidFill>
                <a:latin typeface="Arial" panose="020B0604020202020204" pitchFamily="34" charset="0"/>
              </a:rPr>
              <a:t>Soziale Kompetenz, Sprachkompetenzen</a:t>
            </a:r>
          </a:p>
          <a:p>
            <a:pPr eaLnBrk="1">
              <a:spcBef>
                <a:spcPts val="563"/>
              </a:spcBef>
              <a:buClr>
                <a:srgbClr val="003366"/>
              </a:buClr>
              <a:buFont typeface="Wingdings" panose="05000000000000000000" pitchFamily="2" charset="2"/>
              <a:buChar char=""/>
            </a:pPr>
            <a:r>
              <a:rPr lang="de-DE" altLang="de-DE" sz="2800">
                <a:solidFill>
                  <a:srgbClr val="003366"/>
                </a:solidFill>
                <a:latin typeface="Arial" panose="020B0604020202020204" pitchFamily="34" charset="0"/>
              </a:rPr>
              <a:t>Teamfähigkeit</a:t>
            </a:r>
          </a:p>
          <a:p>
            <a:pPr eaLnBrk="1">
              <a:spcBef>
                <a:spcPts val="563"/>
              </a:spcBef>
              <a:buClr>
                <a:srgbClr val="003366"/>
              </a:buClr>
              <a:buFont typeface="Wingdings" panose="05000000000000000000" pitchFamily="2" charset="2"/>
              <a:buChar char=""/>
            </a:pPr>
            <a:r>
              <a:rPr lang="de-DE" altLang="de-DE" sz="2800">
                <a:solidFill>
                  <a:srgbClr val="003366"/>
                </a:solidFill>
                <a:latin typeface="Arial" panose="020B0604020202020204" pitchFamily="34" charset="0"/>
              </a:rPr>
              <a:t>Multikulturelles Verständnis</a:t>
            </a:r>
          </a:p>
          <a:p>
            <a:pPr eaLnBrk="1">
              <a:spcBef>
                <a:spcPts val="563"/>
              </a:spcBef>
              <a:buClr>
                <a:srgbClr val="003366"/>
              </a:buClr>
              <a:buFont typeface="Wingdings" panose="05000000000000000000" pitchFamily="2" charset="2"/>
              <a:buChar char=""/>
            </a:pPr>
            <a:r>
              <a:rPr lang="de-DE" altLang="de-DE" sz="2800">
                <a:solidFill>
                  <a:srgbClr val="003366"/>
                </a:solidFill>
                <a:latin typeface="Arial" panose="020B0604020202020204" pitchFamily="34" charset="0"/>
              </a:rPr>
              <a:t>Präsentationstechniken</a:t>
            </a:r>
          </a:p>
          <a:p>
            <a:pPr eaLnBrk="1">
              <a:spcBef>
                <a:spcPts val="563"/>
              </a:spcBef>
              <a:buClr>
                <a:srgbClr val="003366"/>
              </a:buClr>
              <a:buFont typeface="Wingdings" panose="05000000000000000000" pitchFamily="2" charset="2"/>
              <a:buChar char=""/>
            </a:pPr>
            <a:r>
              <a:rPr lang="de-DE" altLang="de-DE" sz="2800">
                <a:solidFill>
                  <a:srgbClr val="003366"/>
                </a:solidFill>
                <a:latin typeface="Arial" panose="020B0604020202020204" pitchFamily="34" charset="0"/>
              </a:rPr>
              <a:t>Informationstechnologische Fertigkeiten</a:t>
            </a:r>
          </a:p>
          <a:p>
            <a:pPr eaLnBrk="1">
              <a:spcBef>
                <a:spcPts val="563"/>
              </a:spcBef>
              <a:buClr>
                <a:srgbClr val="003366"/>
              </a:buClr>
              <a:buFont typeface="Wingdings" panose="05000000000000000000" pitchFamily="2" charset="2"/>
              <a:buChar char=""/>
            </a:pPr>
            <a:r>
              <a:rPr lang="de-DE" altLang="de-DE" sz="2800">
                <a:solidFill>
                  <a:srgbClr val="003366"/>
                </a:solidFill>
                <a:latin typeface="Arial" panose="020B0604020202020204" pitchFamily="34" charset="0"/>
              </a:rPr>
              <a:t>Kreativität</a:t>
            </a:r>
          </a:p>
        </p:txBody>
      </p:sp>
      <p:sp>
        <p:nvSpPr>
          <p:cNvPr id="38916" name="Titel 4">
            <a:extLst>
              <a:ext uri="{FF2B5EF4-FFF2-40B4-BE49-F238E27FC236}">
                <a16:creationId xmlns:a16="http://schemas.microsoft.com/office/drawing/2014/main" id="{8B0A8259-328C-44F8-82E8-44B51A6B6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Schlüsselqualifikationen am </a:t>
            </a:r>
            <a:br>
              <a:rPr lang="de-AT" altLang="de-DE"/>
            </a:br>
            <a:r>
              <a:rPr lang="de-AT" altLang="de-DE"/>
              <a:t>GYMNASIUM SACRÉ COEUR</a:t>
            </a:r>
          </a:p>
        </p:txBody>
      </p:sp>
      <p:sp>
        <p:nvSpPr>
          <p:cNvPr id="38917" name="Fußzeilenplatzhalter 3">
            <a:extLst>
              <a:ext uri="{FF2B5EF4-FFF2-40B4-BE49-F238E27FC236}">
                <a16:creationId xmlns:a16="http://schemas.microsoft.com/office/drawing/2014/main" id="{7AFE5E4C-E782-4477-A8BA-3A24BFF0C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/>
            <a:r>
              <a:rPr lang="en-GB" altLang="de-DE">
                <a:solidFill>
                  <a:srgbClr val="046184"/>
                </a:solidFill>
              </a:rPr>
              <a:t>Schullaufbahnberatung 2019/20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5F8B3F1-E092-4342-A2FB-F748F443E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15" y="33469"/>
            <a:ext cx="1162389" cy="152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5">
            <a:extLst>
              <a:ext uri="{FF2B5EF4-FFF2-40B4-BE49-F238E27FC236}">
                <a16:creationId xmlns:a16="http://schemas.microsoft.com/office/drawing/2014/main" id="{EA927459-8A1B-46C0-9729-57D1B3CF6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966101D-C66A-4FBF-A581-BC33DD59CB42}" type="slidenum">
              <a:rPr lang="en-GB" altLang="de-DE" sz="1200">
                <a:solidFill>
                  <a:srgbClr val="045C75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GB" altLang="de-DE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40963" name="Titel 4">
            <a:extLst>
              <a:ext uri="{FF2B5EF4-FFF2-40B4-BE49-F238E27FC236}">
                <a16:creationId xmlns:a16="http://schemas.microsoft.com/office/drawing/2014/main" id="{BF686E28-3F7C-438F-B593-91B49B313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altLang="de-DE" dirty="0"/>
              <a:t>Vielen Dank für Ihre Aufmerksamkeit!</a:t>
            </a:r>
          </a:p>
        </p:txBody>
      </p:sp>
      <p:sp>
        <p:nvSpPr>
          <p:cNvPr id="40964" name="Fußzeilenplatzhalter 3">
            <a:extLst>
              <a:ext uri="{FF2B5EF4-FFF2-40B4-BE49-F238E27FC236}">
                <a16:creationId xmlns:a16="http://schemas.microsoft.com/office/drawing/2014/main" id="{30A8A7A7-5715-4164-978C-2D77E7612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/>
            <a:r>
              <a:rPr lang="en-GB" altLang="de-DE">
                <a:solidFill>
                  <a:srgbClr val="046184"/>
                </a:solidFill>
              </a:rPr>
              <a:t>Schullaufbahnberatung 2019/20</a:t>
            </a:r>
          </a:p>
        </p:txBody>
      </p:sp>
      <p:pic>
        <p:nvPicPr>
          <p:cNvPr id="40965" name="Grafik 1">
            <a:extLst>
              <a:ext uri="{FF2B5EF4-FFF2-40B4-BE49-F238E27FC236}">
                <a16:creationId xmlns:a16="http://schemas.microsoft.com/office/drawing/2014/main" id="{FC855B14-0446-4AFF-86D4-E79C18348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05025"/>
            <a:ext cx="2382838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>
            <a:extLst>
              <a:ext uri="{FF2B5EF4-FFF2-40B4-BE49-F238E27FC236}">
                <a16:creationId xmlns:a16="http://schemas.microsoft.com/office/drawing/2014/main" id="{7A7E5CED-22E7-4C67-86F7-F638449A2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3600" b="1">
                <a:solidFill>
                  <a:srgbClr val="006666"/>
                </a:solidFill>
                <a:latin typeface="Arial" panose="020B0604020202020204" pitchFamily="34" charset="0"/>
              </a:rPr>
              <a:t>Backup</a:t>
            </a:r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2966D9D8-7D43-4CD3-9D96-B47E7E8E7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AT" altLang="de-DE"/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FCB9776F-0F6C-4939-9157-18C52549A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2B24F687-5939-4EA7-9125-7897DC9B5CD1}" type="slidenum">
              <a:rPr lang="en-GB" altLang="de-DE" sz="1200">
                <a:solidFill>
                  <a:srgbClr val="045C75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GB" altLang="de-DE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43013" name="Fußzeilenplatzhalter 3">
            <a:extLst>
              <a:ext uri="{FF2B5EF4-FFF2-40B4-BE49-F238E27FC236}">
                <a16:creationId xmlns:a16="http://schemas.microsoft.com/office/drawing/2014/main" id="{55E77D32-5077-4AEE-83BB-0DB565D9E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/>
            <a:r>
              <a:rPr lang="en-GB" altLang="de-DE">
                <a:solidFill>
                  <a:srgbClr val="046184"/>
                </a:solidFill>
              </a:rPr>
              <a:t>Schullaufbahnberatung 2019/20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449A38C8-1608-418A-BC1E-235BC0F4E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78150"/>
            <a:ext cx="46736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267" name="Group 3">
            <a:extLst>
              <a:ext uri="{FF2B5EF4-FFF2-40B4-BE49-F238E27FC236}">
                <a16:creationId xmlns:a16="http://schemas.microsoft.com/office/drawing/2014/main" id="{AFDC7240-3D3B-4F90-9FA5-A8855BF24CE9}"/>
              </a:ext>
            </a:extLst>
          </p:cNvPr>
          <p:cNvGrpSpPr>
            <a:grpSpLocks/>
          </p:cNvGrpSpPr>
          <p:nvPr/>
        </p:nvGrpSpPr>
        <p:grpSpPr bwMode="auto">
          <a:xfrm>
            <a:off x="490538" y="1997075"/>
            <a:ext cx="2317750" cy="712788"/>
            <a:chOff x="644" y="906"/>
            <a:chExt cx="1460" cy="449"/>
          </a:xfrm>
        </p:grpSpPr>
        <p:sp>
          <p:nvSpPr>
            <p:cNvPr id="16407" name="Rectangle 4">
              <a:extLst>
                <a:ext uri="{FF2B5EF4-FFF2-40B4-BE49-F238E27FC236}">
                  <a16:creationId xmlns:a16="http://schemas.microsoft.com/office/drawing/2014/main" id="{3AA2CE6D-DEF6-42F2-9A90-BA9ECAA74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906"/>
              <a:ext cx="1460" cy="449"/>
            </a:xfrm>
            <a:prstGeom prst="round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0000" tIns="45000" rIns="90000" bIns="4500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900"/>
                </a:spcBef>
                <a:buClrTx/>
                <a:buFontTx/>
                <a:buNone/>
                <a:defRPr/>
              </a:pPr>
              <a:r>
                <a:rPr lang="de-AT" altLang="de-DE" b="1">
                  <a:solidFill>
                    <a:srgbClr val="046184"/>
                  </a:solidFill>
                </a:rPr>
                <a:t>Muttersprache Europas</a:t>
              </a:r>
            </a:p>
          </p:txBody>
        </p:sp>
      </p:grpSp>
      <p:grpSp>
        <p:nvGrpSpPr>
          <p:cNvPr id="11269" name="Group 5">
            <a:extLst>
              <a:ext uri="{FF2B5EF4-FFF2-40B4-BE49-F238E27FC236}">
                <a16:creationId xmlns:a16="http://schemas.microsoft.com/office/drawing/2014/main" id="{F4264E02-D4BD-4AEA-8602-D4CF0E6538E0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1968500"/>
            <a:ext cx="5616575" cy="741363"/>
            <a:chOff x="2170" y="906"/>
            <a:chExt cx="3231" cy="642"/>
          </a:xfrm>
        </p:grpSpPr>
        <p:sp>
          <p:nvSpPr>
            <p:cNvPr id="16406" name="Rectangle 6">
              <a:extLst>
                <a:ext uri="{FF2B5EF4-FFF2-40B4-BE49-F238E27FC236}">
                  <a16:creationId xmlns:a16="http://schemas.microsoft.com/office/drawing/2014/main" id="{9FC08104-0EDF-45E8-B4D6-21BDC74F3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" y="906"/>
              <a:ext cx="3231" cy="642"/>
            </a:xfrm>
            <a:prstGeom prst="round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0000" tIns="45000" rIns="90000" bIns="4500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900"/>
                </a:spcBef>
                <a:buClrTx/>
                <a:buFontTx/>
                <a:buNone/>
                <a:defRPr/>
              </a:pPr>
              <a:r>
                <a:rPr lang="de-AT" altLang="de-DE" b="1" dirty="0">
                  <a:solidFill>
                    <a:srgbClr val="046184"/>
                  </a:solidFill>
                </a:rPr>
                <a:t>Grundlage zum Erlernen romanischer Sprachen (Franz., </a:t>
              </a:r>
              <a:r>
                <a:rPr lang="de-AT" altLang="de-DE" b="1" dirty="0" err="1">
                  <a:solidFill>
                    <a:srgbClr val="046184"/>
                  </a:solidFill>
                </a:rPr>
                <a:t>Portug</a:t>
              </a:r>
              <a:r>
                <a:rPr lang="de-AT" altLang="de-DE" b="1" dirty="0">
                  <a:solidFill>
                    <a:srgbClr val="046184"/>
                  </a:solidFill>
                </a:rPr>
                <a:t>., Span., Ital., </a:t>
              </a:r>
              <a:r>
                <a:rPr lang="de-AT" altLang="de-DE" b="1" dirty="0" err="1">
                  <a:solidFill>
                    <a:srgbClr val="046184"/>
                  </a:solidFill>
                </a:rPr>
                <a:t>Rumän</a:t>
              </a:r>
              <a:r>
                <a:rPr lang="de-AT" altLang="de-DE" b="1" dirty="0">
                  <a:solidFill>
                    <a:srgbClr val="046184"/>
                  </a:solidFill>
                </a:rPr>
                <a:t>., ...)</a:t>
              </a:r>
            </a:p>
          </p:txBody>
        </p:sp>
      </p:grpSp>
      <p:grpSp>
        <p:nvGrpSpPr>
          <p:cNvPr id="11271" name="Group 7">
            <a:extLst>
              <a:ext uri="{FF2B5EF4-FFF2-40B4-BE49-F238E27FC236}">
                <a16:creationId xmlns:a16="http://schemas.microsoft.com/office/drawing/2014/main" id="{1A0F674E-BCCE-4E60-B5B8-43AF33BA2D9C}"/>
              </a:ext>
            </a:extLst>
          </p:cNvPr>
          <p:cNvGrpSpPr>
            <a:grpSpLocks/>
          </p:cNvGrpSpPr>
          <p:nvPr/>
        </p:nvGrpSpPr>
        <p:grpSpPr bwMode="auto">
          <a:xfrm>
            <a:off x="490538" y="2852738"/>
            <a:ext cx="2219325" cy="712787"/>
            <a:chOff x="588" y="1680"/>
            <a:chExt cx="1398" cy="449"/>
          </a:xfrm>
        </p:grpSpPr>
        <p:sp>
          <p:nvSpPr>
            <p:cNvPr id="16405" name="Rectangle 8">
              <a:extLst>
                <a:ext uri="{FF2B5EF4-FFF2-40B4-BE49-F238E27FC236}">
                  <a16:creationId xmlns:a16="http://schemas.microsoft.com/office/drawing/2014/main" id="{3D0110C7-FA38-499F-B1FD-04EAC5AA3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" y="1680"/>
              <a:ext cx="1398" cy="449"/>
            </a:xfrm>
            <a:prstGeom prst="round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0000" tIns="45000" rIns="90000" bIns="4500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900"/>
                </a:spcBef>
                <a:buClrTx/>
                <a:buFontTx/>
                <a:buNone/>
                <a:defRPr/>
              </a:pPr>
              <a:r>
                <a:rPr lang="de-AT" altLang="de-DE" b="1" dirty="0">
                  <a:solidFill>
                    <a:srgbClr val="046184"/>
                  </a:solidFill>
                </a:rPr>
                <a:t>Voraussetzung für viele Studien</a:t>
              </a:r>
            </a:p>
          </p:txBody>
        </p:sp>
      </p:grpSp>
      <p:grpSp>
        <p:nvGrpSpPr>
          <p:cNvPr id="11273" name="Group 9">
            <a:extLst>
              <a:ext uri="{FF2B5EF4-FFF2-40B4-BE49-F238E27FC236}">
                <a16:creationId xmlns:a16="http://schemas.microsoft.com/office/drawing/2014/main" id="{4D67A11F-EAA8-40FB-9445-7FDE03ABC19B}"/>
              </a:ext>
            </a:extLst>
          </p:cNvPr>
          <p:cNvGrpSpPr>
            <a:grpSpLocks/>
          </p:cNvGrpSpPr>
          <p:nvPr/>
        </p:nvGrpSpPr>
        <p:grpSpPr bwMode="auto">
          <a:xfrm>
            <a:off x="490538" y="3709988"/>
            <a:ext cx="2219325" cy="1631950"/>
            <a:chOff x="588" y="2738"/>
            <a:chExt cx="2208" cy="569"/>
          </a:xfrm>
        </p:grpSpPr>
        <p:sp>
          <p:nvSpPr>
            <p:cNvPr id="16404" name="Rectangle 10">
              <a:extLst>
                <a:ext uri="{FF2B5EF4-FFF2-40B4-BE49-F238E27FC236}">
                  <a16:creationId xmlns:a16="http://schemas.microsoft.com/office/drawing/2014/main" id="{DCFBA0B7-CFCA-4100-9439-D0289CF2A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" y="2738"/>
              <a:ext cx="2208" cy="569"/>
            </a:xfrm>
            <a:prstGeom prst="round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0000" tIns="45000" rIns="90000" bIns="4500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900"/>
                </a:spcBef>
                <a:buClrTx/>
                <a:buFontTx/>
                <a:buNone/>
                <a:defRPr/>
              </a:pPr>
              <a:r>
                <a:rPr lang="de-AT" altLang="de-DE" b="1" dirty="0">
                  <a:solidFill>
                    <a:srgbClr val="046184"/>
                  </a:solidFill>
                </a:rPr>
                <a:t>Erziehung zu logischem und problemlösungs-orientiertem Denken</a:t>
              </a:r>
            </a:p>
          </p:txBody>
        </p:sp>
      </p:grpSp>
      <p:grpSp>
        <p:nvGrpSpPr>
          <p:cNvPr id="11275" name="Group 11">
            <a:extLst>
              <a:ext uri="{FF2B5EF4-FFF2-40B4-BE49-F238E27FC236}">
                <a16:creationId xmlns:a16="http://schemas.microsoft.com/office/drawing/2014/main" id="{B13AE4F7-BFAA-4D3F-8E7C-2625561C9975}"/>
              </a:ext>
            </a:extLst>
          </p:cNvPr>
          <p:cNvGrpSpPr>
            <a:grpSpLocks/>
          </p:cNvGrpSpPr>
          <p:nvPr/>
        </p:nvGrpSpPr>
        <p:grpSpPr bwMode="auto">
          <a:xfrm>
            <a:off x="490538" y="5670550"/>
            <a:ext cx="3505200" cy="714375"/>
            <a:chOff x="1108" y="3527"/>
            <a:chExt cx="1990" cy="648"/>
          </a:xfrm>
        </p:grpSpPr>
        <p:sp>
          <p:nvSpPr>
            <p:cNvPr id="16403" name="Rectangle 12">
              <a:extLst>
                <a:ext uri="{FF2B5EF4-FFF2-40B4-BE49-F238E27FC236}">
                  <a16:creationId xmlns:a16="http://schemas.microsoft.com/office/drawing/2014/main" id="{BC437A1C-A342-473F-B93C-531870308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3527"/>
              <a:ext cx="1990" cy="648"/>
            </a:xfrm>
            <a:prstGeom prst="round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0000" tIns="45000" rIns="90000" bIns="4500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900"/>
                </a:spcBef>
                <a:buClrTx/>
                <a:buFontTx/>
                <a:buNone/>
                <a:defRPr/>
              </a:pPr>
              <a:r>
                <a:rPr lang="de-AT" altLang="de-DE" b="1" dirty="0">
                  <a:solidFill>
                    <a:srgbClr val="046184"/>
                  </a:solidFill>
                </a:rPr>
                <a:t>Vorteil beim Verstehen von Fremd- und Lehnwörtern</a:t>
              </a:r>
            </a:p>
          </p:txBody>
        </p:sp>
      </p:grpSp>
      <p:grpSp>
        <p:nvGrpSpPr>
          <p:cNvPr id="11277" name="Group 13">
            <a:extLst>
              <a:ext uri="{FF2B5EF4-FFF2-40B4-BE49-F238E27FC236}">
                <a16:creationId xmlns:a16="http://schemas.microsoft.com/office/drawing/2014/main" id="{43D9272E-ADAA-4E0B-BE1D-D7C4168C2303}"/>
              </a:ext>
            </a:extLst>
          </p:cNvPr>
          <p:cNvGrpSpPr>
            <a:grpSpLocks/>
          </p:cNvGrpSpPr>
          <p:nvPr/>
        </p:nvGrpSpPr>
        <p:grpSpPr bwMode="auto">
          <a:xfrm>
            <a:off x="6656388" y="2841625"/>
            <a:ext cx="2163762" cy="1019175"/>
            <a:chOff x="4132" y="1538"/>
            <a:chExt cx="1363" cy="642"/>
          </a:xfrm>
        </p:grpSpPr>
        <p:sp>
          <p:nvSpPr>
            <p:cNvPr id="16402" name="Rectangle 14">
              <a:extLst>
                <a:ext uri="{FF2B5EF4-FFF2-40B4-BE49-F238E27FC236}">
                  <a16:creationId xmlns:a16="http://schemas.microsoft.com/office/drawing/2014/main" id="{FEB43729-6333-47C1-85A9-89341CF88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1538"/>
              <a:ext cx="1363" cy="642"/>
            </a:xfrm>
            <a:prstGeom prst="round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0000" tIns="45000" rIns="90000" bIns="4500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900"/>
                </a:spcBef>
                <a:buClrTx/>
                <a:buFontTx/>
                <a:buNone/>
                <a:defRPr/>
              </a:pPr>
              <a:r>
                <a:rPr lang="de-AT" altLang="de-DE" b="1">
                  <a:solidFill>
                    <a:srgbClr val="046184"/>
                  </a:solidFill>
                </a:rPr>
                <a:t>Sprache der Wissenschaft und Kirche</a:t>
              </a:r>
            </a:p>
          </p:txBody>
        </p:sp>
      </p:grpSp>
      <p:grpSp>
        <p:nvGrpSpPr>
          <p:cNvPr id="11279" name="Group 15">
            <a:extLst>
              <a:ext uri="{FF2B5EF4-FFF2-40B4-BE49-F238E27FC236}">
                <a16:creationId xmlns:a16="http://schemas.microsoft.com/office/drawing/2014/main" id="{6BF679D4-26F0-4921-A6C7-DE5A93397DB1}"/>
              </a:ext>
            </a:extLst>
          </p:cNvPr>
          <p:cNvGrpSpPr>
            <a:grpSpLocks/>
          </p:cNvGrpSpPr>
          <p:nvPr/>
        </p:nvGrpSpPr>
        <p:grpSpPr bwMode="auto">
          <a:xfrm>
            <a:off x="6526213" y="4856163"/>
            <a:ext cx="2222500" cy="406400"/>
            <a:chOff x="4094" y="2231"/>
            <a:chExt cx="1400" cy="256"/>
          </a:xfrm>
        </p:grpSpPr>
        <p:sp>
          <p:nvSpPr>
            <p:cNvPr id="16401" name="Rectangle 16">
              <a:extLst>
                <a:ext uri="{FF2B5EF4-FFF2-40B4-BE49-F238E27FC236}">
                  <a16:creationId xmlns:a16="http://schemas.microsoft.com/office/drawing/2014/main" id="{7DA03233-37B8-4F1B-B0BD-5820F5EB4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" y="2231"/>
              <a:ext cx="1400" cy="256"/>
            </a:xfrm>
            <a:prstGeom prst="round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0000" tIns="45000" rIns="90000" bIns="4500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900"/>
                </a:spcBef>
                <a:buClrTx/>
                <a:buFontTx/>
                <a:buNone/>
                <a:defRPr/>
              </a:pPr>
              <a:r>
                <a:rPr lang="de-AT" altLang="de-DE" b="1" dirty="0">
                  <a:solidFill>
                    <a:srgbClr val="046184"/>
                  </a:solidFill>
                </a:rPr>
                <a:t>Kulturträger-Fach</a:t>
              </a:r>
            </a:p>
          </p:txBody>
        </p:sp>
      </p:grpSp>
      <p:grpSp>
        <p:nvGrpSpPr>
          <p:cNvPr id="11281" name="Group 17">
            <a:extLst>
              <a:ext uri="{FF2B5EF4-FFF2-40B4-BE49-F238E27FC236}">
                <a16:creationId xmlns:a16="http://schemas.microsoft.com/office/drawing/2014/main" id="{97537539-C3C6-4DF6-A788-30D9D8BFB4C6}"/>
              </a:ext>
            </a:extLst>
          </p:cNvPr>
          <p:cNvGrpSpPr>
            <a:grpSpLocks/>
          </p:cNvGrpSpPr>
          <p:nvPr/>
        </p:nvGrpSpPr>
        <p:grpSpPr bwMode="auto">
          <a:xfrm>
            <a:off x="6656388" y="4005263"/>
            <a:ext cx="2163762" cy="712787"/>
            <a:chOff x="3898" y="2753"/>
            <a:chExt cx="1597" cy="293"/>
          </a:xfrm>
        </p:grpSpPr>
        <p:sp>
          <p:nvSpPr>
            <p:cNvPr id="16400" name="Rectangle 18">
              <a:extLst>
                <a:ext uri="{FF2B5EF4-FFF2-40B4-BE49-F238E27FC236}">
                  <a16:creationId xmlns:a16="http://schemas.microsoft.com/office/drawing/2014/main" id="{A81C2972-B854-457A-820C-E6947AB80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" y="2753"/>
              <a:ext cx="1597" cy="293"/>
            </a:xfrm>
            <a:prstGeom prst="round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0000" tIns="45000" rIns="90000" bIns="4500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900"/>
                </a:spcBef>
                <a:buClrTx/>
                <a:buFontTx/>
                <a:buNone/>
                <a:defRPr/>
              </a:pPr>
              <a:r>
                <a:rPr lang="de-AT" altLang="de-DE" b="1" dirty="0">
                  <a:solidFill>
                    <a:srgbClr val="046184"/>
                  </a:solidFill>
                </a:rPr>
                <a:t>Werbeträger</a:t>
              </a:r>
              <a:br>
                <a:rPr lang="de-AT" altLang="de-DE" b="1" dirty="0">
                  <a:solidFill>
                    <a:srgbClr val="046184"/>
                  </a:solidFill>
                </a:rPr>
              </a:br>
              <a:r>
                <a:rPr lang="de-AT" altLang="de-DE" b="1" dirty="0">
                  <a:solidFill>
                    <a:srgbClr val="046184"/>
                  </a:solidFill>
                </a:rPr>
                <a:t>(Nivea Creme, ...)</a:t>
              </a:r>
            </a:p>
          </p:txBody>
        </p:sp>
      </p:grpSp>
      <p:grpSp>
        <p:nvGrpSpPr>
          <p:cNvPr id="11283" name="Group 19">
            <a:extLst>
              <a:ext uri="{FF2B5EF4-FFF2-40B4-BE49-F238E27FC236}">
                <a16:creationId xmlns:a16="http://schemas.microsoft.com/office/drawing/2014/main" id="{99AC5FA6-FF25-479C-8C8F-8BAA51AB7CC7}"/>
              </a:ext>
            </a:extLst>
          </p:cNvPr>
          <p:cNvGrpSpPr>
            <a:grpSpLocks/>
          </p:cNvGrpSpPr>
          <p:nvPr/>
        </p:nvGrpSpPr>
        <p:grpSpPr bwMode="auto">
          <a:xfrm>
            <a:off x="4146550" y="5359400"/>
            <a:ext cx="4673600" cy="1019175"/>
            <a:chOff x="2964" y="3276"/>
            <a:chExt cx="2531" cy="642"/>
          </a:xfrm>
        </p:grpSpPr>
        <p:sp>
          <p:nvSpPr>
            <p:cNvPr id="16399" name="Rectangle 20">
              <a:extLst>
                <a:ext uri="{FF2B5EF4-FFF2-40B4-BE49-F238E27FC236}">
                  <a16:creationId xmlns:a16="http://schemas.microsoft.com/office/drawing/2014/main" id="{C169A963-6891-4847-9207-A42D44278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4" y="3276"/>
              <a:ext cx="2531" cy="642"/>
            </a:xfrm>
            <a:prstGeom prst="round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0000" tIns="45000" rIns="90000" bIns="4500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900"/>
                </a:spcBef>
                <a:buClrTx/>
                <a:buFontTx/>
                <a:buNone/>
                <a:defRPr/>
              </a:pPr>
              <a:r>
                <a:rPr lang="de-AT" altLang="de-DE" b="1" dirty="0">
                  <a:solidFill>
                    <a:srgbClr val="046184"/>
                  </a:solidFill>
                </a:rPr>
                <a:t>Verbesserung muttersprachlicher Fähigkeiten (Grammatik, Exaktheit, Verständnis) </a:t>
              </a:r>
            </a:p>
          </p:txBody>
        </p:sp>
      </p:grpSp>
      <p:sp>
        <p:nvSpPr>
          <p:cNvPr id="45068" name="Text Box 22">
            <a:extLst>
              <a:ext uri="{FF2B5EF4-FFF2-40B4-BE49-F238E27FC236}">
                <a16:creationId xmlns:a16="http://schemas.microsoft.com/office/drawing/2014/main" id="{5D791C3B-732B-4ADA-80E3-C10AD4FA0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1638" y="6381750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601F432-129B-424E-B247-7DB3812B949A}" type="slidenum">
              <a:rPr lang="en-GB" altLang="de-DE" sz="1200">
                <a:solidFill>
                  <a:srgbClr val="045C75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GB" altLang="de-DE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45069" name="Titel 4">
            <a:extLst>
              <a:ext uri="{FF2B5EF4-FFF2-40B4-BE49-F238E27FC236}">
                <a16:creationId xmlns:a16="http://schemas.microsoft.com/office/drawing/2014/main" id="{6273B091-EBCC-406C-8DBF-15CA1C0CD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Latein</a:t>
            </a:r>
          </a:p>
        </p:txBody>
      </p:sp>
      <p:sp>
        <p:nvSpPr>
          <p:cNvPr id="45070" name="Fußzeilenplatzhalter 3">
            <a:extLst>
              <a:ext uri="{FF2B5EF4-FFF2-40B4-BE49-F238E27FC236}">
                <a16:creationId xmlns:a16="http://schemas.microsoft.com/office/drawing/2014/main" id="{06FC063B-EB6D-48FA-893B-E56906A9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/>
            <a:r>
              <a:rPr lang="en-GB" altLang="de-DE">
                <a:solidFill>
                  <a:srgbClr val="046184"/>
                </a:solidFill>
              </a:rPr>
              <a:t>Schullaufbahnberatung 2019/20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2E99501-4800-6146-A2BA-E37DA9614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15" y="33469"/>
            <a:ext cx="1162389" cy="152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5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3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1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5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9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3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>
            <a:extLst>
              <a:ext uri="{FF2B5EF4-FFF2-40B4-BE49-F238E27FC236}">
                <a16:creationId xmlns:a16="http://schemas.microsoft.com/office/drawing/2014/main" id="{F5842BD8-9037-439A-AFAE-DF8B19A8B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de-DE" sz="1200">
                <a:solidFill>
                  <a:srgbClr val="045C75"/>
                </a:solidFill>
                <a:latin typeface="Arial" panose="020B0604020202020204" pitchFamily="34" charset="0"/>
              </a:rPr>
              <a:t>02/11/15</a:t>
            </a:r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B5FA7678-2AD4-4381-B7E9-296D73191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28AF26D-3872-4D7D-A9FC-543C35D8E36C}" type="slidenum">
              <a:rPr lang="en-GB" altLang="de-DE" sz="1200">
                <a:solidFill>
                  <a:srgbClr val="045C75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GB" altLang="de-DE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47108" name="Text Box 3">
            <a:extLst>
              <a:ext uri="{FF2B5EF4-FFF2-40B4-BE49-F238E27FC236}">
                <a16:creationId xmlns:a16="http://schemas.microsoft.com/office/drawing/2014/main" id="{79724567-C6AA-4D68-8092-C61F29846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AT" altLang="de-DE"/>
          </a:p>
        </p:txBody>
      </p:sp>
      <p:pic>
        <p:nvPicPr>
          <p:cNvPr id="47109" name="Picture 4">
            <a:extLst>
              <a:ext uri="{FF2B5EF4-FFF2-40B4-BE49-F238E27FC236}">
                <a16:creationId xmlns:a16="http://schemas.microsoft.com/office/drawing/2014/main" id="{646D6073-5AA5-46A5-AACD-9D8E57646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0" t="15874" r="4320" b="10794"/>
          <a:stretch>
            <a:fillRect/>
          </a:stretch>
        </p:blipFill>
        <p:spPr bwMode="auto">
          <a:xfrm>
            <a:off x="0" y="0"/>
            <a:ext cx="91217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9490" t="15874" r="4320" b="1079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10" name="Rectangle 5">
            <a:extLst>
              <a:ext uri="{FF2B5EF4-FFF2-40B4-BE49-F238E27FC236}">
                <a16:creationId xmlns:a16="http://schemas.microsoft.com/office/drawing/2014/main" id="{605059E1-6A76-4840-8542-FD30DBFD5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866775"/>
            <a:ext cx="7010400" cy="733425"/>
          </a:xfrm>
          <a:prstGeom prst="rect">
            <a:avLst/>
          </a:prstGeom>
          <a:solidFill>
            <a:srgbClr val="33CCCC"/>
          </a:solidFill>
          <a:ln w="12600" cap="sq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AT" altLang="de-DE"/>
          </a:p>
        </p:txBody>
      </p:sp>
      <p:sp>
        <p:nvSpPr>
          <p:cNvPr id="47111" name="Rectangle 6">
            <a:extLst>
              <a:ext uri="{FF2B5EF4-FFF2-40B4-BE49-F238E27FC236}">
                <a16:creationId xmlns:a16="http://schemas.microsoft.com/office/drawing/2014/main" id="{6A5E97E2-7838-47EA-A8D7-1E057BD78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866775"/>
            <a:ext cx="7010400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AT" altLang="de-DE" sz="1800">
                <a:solidFill>
                  <a:srgbClr val="003366"/>
                </a:solidFill>
                <a:latin typeface="Arial" panose="020B0604020202020204" pitchFamily="34" charset="0"/>
              </a:rPr>
              <a:t>Vertiefende Beispiele aus der Mathematik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AT" altLang="de-DE" sz="1800">
                <a:solidFill>
                  <a:srgbClr val="003366"/>
                </a:solidFill>
                <a:latin typeface="Arial" panose="020B0604020202020204" pitchFamily="34" charset="0"/>
              </a:rPr>
              <a:t>Prozent- und Zinsenrechnung, Statistik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AT" altLang="de-DE" sz="18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47112" name="Fußzeilenplatzhalter 3">
            <a:extLst>
              <a:ext uri="{FF2B5EF4-FFF2-40B4-BE49-F238E27FC236}">
                <a16:creationId xmlns:a16="http://schemas.microsoft.com/office/drawing/2014/main" id="{8FAB350B-C079-468D-B0C9-FF6D4C27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/>
            <a:r>
              <a:rPr lang="en-GB" altLang="de-DE">
                <a:solidFill>
                  <a:srgbClr val="046184"/>
                </a:solidFill>
              </a:rPr>
              <a:t>Schullaufbahnberatung 2019/20</a:t>
            </a:r>
          </a:p>
        </p:txBody>
      </p:sp>
      <p:sp>
        <p:nvSpPr>
          <p:cNvPr id="47113" name="Text Box 5">
            <a:extLst>
              <a:ext uri="{FF2B5EF4-FFF2-40B4-BE49-F238E27FC236}">
                <a16:creationId xmlns:a16="http://schemas.microsoft.com/office/drawing/2014/main" id="{A7D972DC-7B5D-4C19-908E-3D1E55A60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381750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B7D0B8C-7D2D-4AC6-B960-2EEE46BF217A}" type="slidenum">
              <a:rPr lang="en-GB" altLang="de-DE" sz="1200">
                <a:solidFill>
                  <a:srgbClr val="045C75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GB" altLang="de-DE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>
            <a:extLst>
              <a:ext uri="{FF2B5EF4-FFF2-40B4-BE49-F238E27FC236}">
                <a16:creationId xmlns:a16="http://schemas.microsoft.com/office/drawing/2014/main" id="{44732D33-EFF9-45B2-BB58-AB7042225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de-DE" sz="1200">
                <a:solidFill>
                  <a:srgbClr val="045C75"/>
                </a:solidFill>
                <a:latin typeface="Arial" panose="020B0604020202020204" pitchFamily="34" charset="0"/>
              </a:rPr>
              <a:t>02/11/15</a:t>
            </a:r>
          </a:p>
        </p:txBody>
      </p:sp>
      <p:sp>
        <p:nvSpPr>
          <p:cNvPr id="49155" name="Text Box 2">
            <a:extLst>
              <a:ext uri="{FF2B5EF4-FFF2-40B4-BE49-F238E27FC236}">
                <a16:creationId xmlns:a16="http://schemas.microsoft.com/office/drawing/2014/main" id="{60BA9905-B79E-4856-8232-FC0D26D48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247E7972-89ED-4100-81C3-076BA114D007}" type="slidenum">
              <a:rPr lang="en-GB" altLang="de-DE" sz="1200">
                <a:solidFill>
                  <a:srgbClr val="045C75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GB" altLang="de-DE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49156" name="Text Box 3">
            <a:extLst>
              <a:ext uri="{FF2B5EF4-FFF2-40B4-BE49-F238E27FC236}">
                <a16:creationId xmlns:a16="http://schemas.microsoft.com/office/drawing/2014/main" id="{99A5B456-D039-4B23-AC83-4A12B93FD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AT" altLang="de-DE"/>
          </a:p>
        </p:txBody>
      </p:sp>
      <p:pic>
        <p:nvPicPr>
          <p:cNvPr id="49157" name="Picture 4">
            <a:extLst>
              <a:ext uri="{FF2B5EF4-FFF2-40B4-BE49-F238E27FC236}">
                <a16:creationId xmlns:a16="http://schemas.microsoft.com/office/drawing/2014/main" id="{BBF986D0-D16A-4CA0-86BD-1CAA14D4A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9" t="15874" r="3139" b="9277"/>
          <a:stretch>
            <a:fillRect/>
          </a:stretch>
        </p:blipFill>
        <p:spPr bwMode="auto">
          <a:xfrm>
            <a:off x="-36513" y="0"/>
            <a:ext cx="9180513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8309" t="15874" r="3139" b="927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8" name="Fußzeilenplatzhalter 3">
            <a:extLst>
              <a:ext uri="{FF2B5EF4-FFF2-40B4-BE49-F238E27FC236}">
                <a16:creationId xmlns:a16="http://schemas.microsoft.com/office/drawing/2014/main" id="{8EDD8FDE-9ABC-4407-A05D-68120135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/>
            <a:r>
              <a:rPr lang="en-GB" altLang="de-DE">
                <a:solidFill>
                  <a:srgbClr val="046184"/>
                </a:solidFill>
              </a:rPr>
              <a:t>Schullaufbahnberatung 2019/20</a:t>
            </a:r>
          </a:p>
        </p:txBody>
      </p:sp>
      <p:sp>
        <p:nvSpPr>
          <p:cNvPr id="49159" name="Text Box 5">
            <a:extLst>
              <a:ext uri="{FF2B5EF4-FFF2-40B4-BE49-F238E27FC236}">
                <a16:creationId xmlns:a16="http://schemas.microsoft.com/office/drawing/2014/main" id="{38F7094D-B9AC-4EE4-A93C-71ECF03D5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381750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FB828A1-8BF0-450A-BF1E-DC2BC0C18390}" type="slidenum">
              <a:rPr lang="en-GB" altLang="de-DE" sz="1200">
                <a:solidFill>
                  <a:srgbClr val="045C75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GB" altLang="de-DE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>
            <a:extLst>
              <a:ext uri="{FF2B5EF4-FFF2-40B4-BE49-F238E27FC236}">
                <a16:creationId xmlns:a16="http://schemas.microsoft.com/office/drawing/2014/main" id="{87740DA6-31A8-4D4E-9434-98B22AC070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sz="3200"/>
              <a:t>Realgymnasium mit naturwissenschaftlichem Schwerpunkt – Typenbildende Gegenstände</a:t>
            </a:r>
          </a:p>
        </p:txBody>
      </p:sp>
      <p:sp>
        <p:nvSpPr>
          <p:cNvPr id="51203" name="Fußzeilenplatzhalter 5">
            <a:extLst>
              <a:ext uri="{FF2B5EF4-FFF2-40B4-BE49-F238E27FC236}">
                <a16:creationId xmlns:a16="http://schemas.microsoft.com/office/drawing/2014/main" id="{D1A1D0A9-2E62-46F3-B9DC-3663DAF4A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/>
            <a:r>
              <a:rPr lang="en-GB" altLang="de-DE">
                <a:solidFill>
                  <a:srgbClr val="046184"/>
                </a:solidFill>
              </a:rPr>
              <a:t>Schullaufbahnberatung 2019/20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DBA491-9B47-478A-83AC-CF78945CC73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313" y="2468563"/>
            <a:ext cx="7886700" cy="3552825"/>
          </a:xfrm>
        </p:spPr>
        <p:txBody>
          <a:bodyPr>
            <a:normAutofit fontScale="70000" lnSpcReduction="20000"/>
          </a:bodyPr>
          <a:lstStyle/>
          <a:p>
            <a:pPr marL="0" indent="0">
              <a:defRPr/>
            </a:pPr>
            <a:r>
              <a:rPr lang="de-AT" sz="3400" b="1" dirty="0">
                <a:solidFill>
                  <a:srgbClr val="046184"/>
                </a:solidFill>
                <a:latin typeface="+mj-lt"/>
              </a:rPr>
              <a:t>In der Unterstufe:</a:t>
            </a:r>
          </a:p>
          <a:p>
            <a:pPr marL="0" indent="0">
              <a:defRPr/>
            </a:pPr>
            <a:r>
              <a:rPr lang="de-AT" b="1" dirty="0">
                <a:solidFill>
                  <a:srgbClr val="046184"/>
                </a:solidFill>
                <a:latin typeface="+mj-lt"/>
              </a:rPr>
              <a:t>GZ  </a:t>
            </a:r>
            <a:r>
              <a:rPr lang="de-AT" dirty="0">
                <a:solidFill>
                  <a:srgbClr val="046184"/>
                </a:solidFill>
                <a:latin typeface="+mj-lt"/>
              </a:rPr>
              <a:t>Geometrisches Zeichnen					3. , 4. Klasse    	1 Stunde</a:t>
            </a:r>
          </a:p>
          <a:p>
            <a:pPr marL="0" indent="0">
              <a:defRPr/>
            </a:pPr>
            <a:r>
              <a:rPr lang="de-AT" b="1" dirty="0">
                <a:solidFill>
                  <a:srgbClr val="046184"/>
                </a:solidFill>
                <a:latin typeface="+mj-lt"/>
              </a:rPr>
              <a:t>AGM</a:t>
            </a:r>
            <a:r>
              <a:rPr lang="de-AT" dirty="0">
                <a:solidFill>
                  <a:srgbClr val="046184"/>
                </a:solidFill>
                <a:latin typeface="+mj-lt"/>
              </a:rPr>
              <a:t>  Angewandte Geometrie und Mathematik  3., 4. Klasse  	2 Stunden</a:t>
            </a:r>
          </a:p>
          <a:p>
            <a:pPr marL="0" indent="0">
              <a:defRPr/>
            </a:pPr>
            <a:r>
              <a:rPr lang="de-AT" b="1" dirty="0">
                <a:solidFill>
                  <a:srgbClr val="046184"/>
                </a:solidFill>
                <a:latin typeface="+mj-lt"/>
              </a:rPr>
              <a:t>Werkerziehung							</a:t>
            </a:r>
            <a:r>
              <a:rPr lang="de-AT" dirty="0">
                <a:solidFill>
                  <a:srgbClr val="046184"/>
                </a:solidFill>
                <a:latin typeface="+mj-lt"/>
              </a:rPr>
              <a:t>3., 4. Klasse	1 bzw. 2 Stunden</a:t>
            </a:r>
          </a:p>
          <a:p>
            <a:pPr marL="0" indent="0">
              <a:defRPr/>
            </a:pPr>
            <a:endParaRPr lang="de-AT" b="1" dirty="0">
              <a:solidFill>
                <a:srgbClr val="046184"/>
              </a:solidFill>
              <a:latin typeface="+mj-lt"/>
            </a:endParaRPr>
          </a:p>
          <a:p>
            <a:pPr marL="0" indent="0">
              <a:defRPr/>
            </a:pPr>
            <a:r>
              <a:rPr lang="de-AT" sz="3400" b="1" dirty="0">
                <a:solidFill>
                  <a:srgbClr val="046184"/>
                </a:solidFill>
                <a:latin typeface="+mj-lt"/>
              </a:rPr>
              <a:t>In der Oberstufe:</a:t>
            </a:r>
          </a:p>
          <a:p>
            <a:pPr marL="0" indent="0">
              <a:defRPr/>
            </a:pPr>
            <a:r>
              <a:rPr lang="de-AT" b="1" dirty="0">
                <a:solidFill>
                  <a:srgbClr val="046184"/>
                </a:solidFill>
                <a:latin typeface="+mj-lt"/>
              </a:rPr>
              <a:t>Latein </a:t>
            </a:r>
            <a:r>
              <a:rPr lang="de-AT" dirty="0">
                <a:solidFill>
                  <a:srgbClr val="046184"/>
                </a:solidFill>
                <a:latin typeface="+mj-lt"/>
              </a:rPr>
              <a:t>oder</a:t>
            </a:r>
            <a:r>
              <a:rPr lang="de-AT" b="1" dirty="0">
                <a:solidFill>
                  <a:srgbClr val="046184"/>
                </a:solidFill>
                <a:latin typeface="+mj-lt"/>
              </a:rPr>
              <a:t> Französisch </a:t>
            </a:r>
            <a:r>
              <a:rPr lang="de-AT" dirty="0">
                <a:solidFill>
                  <a:srgbClr val="046184"/>
                </a:solidFill>
                <a:latin typeface="+mj-lt"/>
              </a:rPr>
              <a:t>oder </a:t>
            </a:r>
            <a:r>
              <a:rPr lang="de-AT" b="1" dirty="0">
                <a:solidFill>
                  <a:srgbClr val="046184"/>
                </a:solidFill>
                <a:latin typeface="+mj-lt"/>
              </a:rPr>
              <a:t>Spanisch 		</a:t>
            </a:r>
            <a:r>
              <a:rPr lang="de-AT" dirty="0">
                <a:solidFill>
                  <a:srgbClr val="046184"/>
                </a:solidFill>
                <a:latin typeface="+mj-lt"/>
              </a:rPr>
              <a:t>ab der 5. Klasse  3 Stunden</a:t>
            </a:r>
          </a:p>
          <a:p>
            <a:pPr marL="0" indent="0">
              <a:defRPr/>
            </a:pPr>
            <a:r>
              <a:rPr lang="de-AT" b="1" dirty="0">
                <a:solidFill>
                  <a:srgbClr val="046184"/>
                </a:solidFill>
                <a:latin typeface="+mj-lt"/>
              </a:rPr>
              <a:t>Labor, </a:t>
            </a:r>
            <a:r>
              <a:rPr lang="de-AT" dirty="0">
                <a:solidFill>
                  <a:srgbClr val="046184"/>
                </a:solidFill>
                <a:latin typeface="+mj-lt"/>
              </a:rPr>
              <a:t> naturwissenschaftliches Arbeiten in Physik, Biologie und Chemie 													5., 6. und 7. Klasse  je 1 Stunde</a:t>
            </a:r>
          </a:p>
          <a:p>
            <a:pPr marL="0" indent="0">
              <a:defRPr/>
            </a:pPr>
            <a:r>
              <a:rPr lang="de-AT" b="1" dirty="0">
                <a:solidFill>
                  <a:srgbClr val="046184"/>
                </a:solidFill>
                <a:latin typeface="+mj-lt"/>
              </a:rPr>
              <a:t>DG</a:t>
            </a:r>
            <a:r>
              <a:rPr lang="de-AT" dirty="0">
                <a:solidFill>
                  <a:srgbClr val="046184"/>
                </a:solidFill>
                <a:latin typeface="+mj-lt"/>
              </a:rPr>
              <a:t> Darstellende Geometrie  					7. und 8. Klasse    2 Stunden</a:t>
            </a:r>
          </a:p>
          <a:p>
            <a:pPr marL="0" indent="0">
              <a:defRPr/>
            </a:pPr>
            <a:r>
              <a:rPr lang="de-AT" dirty="0">
                <a:solidFill>
                  <a:srgbClr val="046184"/>
                </a:solidFill>
                <a:latin typeface="+mj-lt"/>
              </a:rPr>
              <a:t>Zusätzliche </a:t>
            </a:r>
            <a:r>
              <a:rPr lang="de-AT" b="1" dirty="0">
                <a:solidFill>
                  <a:srgbClr val="046184"/>
                </a:solidFill>
                <a:latin typeface="+mj-lt"/>
              </a:rPr>
              <a:t>Mathematik</a:t>
            </a:r>
            <a:r>
              <a:rPr lang="de-AT" dirty="0">
                <a:solidFill>
                  <a:srgbClr val="046184"/>
                </a:solidFill>
                <a:latin typeface="+mj-lt"/>
              </a:rPr>
              <a:t>stunde				6. bis 8. Klasse</a:t>
            </a:r>
          </a:p>
          <a:p>
            <a:pPr marL="0" indent="0">
              <a:defRPr/>
            </a:pPr>
            <a:endParaRPr lang="de-AT" dirty="0">
              <a:solidFill>
                <a:srgbClr val="046184"/>
              </a:solidFill>
              <a:latin typeface="+mj-lt"/>
            </a:endParaRPr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0E73E753-F010-4ED6-BF01-04D355AD6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EE165BA-A505-4369-9D83-FCEFD3615218}" type="slidenum">
              <a:rPr lang="en-GB" altLang="de-DE" sz="1200">
                <a:solidFill>
                  <a:srgbClr val="045C75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GB" altLang="de-DE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AE9A48F-A994-7041-A9B3-52DB3312D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15" y="33469"/>
            <a:ext cx="1162389" cy="152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id="{EAACFF8F-E9D9-4AB9-889C-256BB44DA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81C1118-5F01-4792-BAFD-813E0CF285CA}" type="slidenum">
              <a:rPr lang="en-GB" altLang="de-DE" sz="1200">
                <a:solidFill>
                  <a:srgbClr val="045C75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GB" altLang="de-DE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198" name="Group 6">
            <a:extLst>
              <a:ext uri="{FF2B5EF4-FFF2-40B4-BE49-F238E27FC236}">
                <a16:creationId xmlns:a16="http://schemas.microsoft.com/office/drawing/2014/main" id="{EF397BEF-D0DF-43AE-9703-2D7F84D24B5A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2071688"/>
          <a:ext cx="7994650" cy="4310062"/>
        </p:xfrm>
        <a:graphic>
          <a:graphicData uri="http://schemas.openxmlformats.org/drawingml/2006/table">
            <a:tbl>
              <a:tblPr/>
              <a:tblGrid>
                <a:gridCol w="2103437">
                  <a:extLst>
                    <a:ext uri="{9D8B030D-6E8A-4147-A177-3AD203B41FA5}">
                      <a16:colId xmlns:a16="http://schemas.microsoft.com/office/drawing/2014/main" val="3571580433"/>
                    </a:ext>
                  </a:extLst>
                </a:gridCol>
                <a:gridCol w="1965325">
                  <a:extLst>
                    <a:ext uri="{9D8B030D-6E8A-4147-A177-3AD203B41FA5}">
                      <a16:colId xmlns:a16="http://schemas.microsoft.com/office/drawing/2014/main" val="2055420941"/>
                    </a:ext>
                  </a:extLst>
                </a:gridCol>
                <a:gridCol w="1887538">
                  <a:extLst>
                    <a:ext uri="{9D8B030D-6E8A-4147-A177-3AD203B41FA5}">
                      <a16:colId xmlns:a16="http://schemas.microsoft.com/office/drawing/2014/main" val="148067204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1941538650"/>
                    </a:ext>
                  </a:extLst>
                </a:gridCol>
              </a:tblGrid>
              <a:tr h="1292225"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Europaklasse</a:t>
                      </a:r>
                    </a:p>
                  </a:txBody>
                  <a:tcPr marL="90000" marR="90000" marT="1440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Gymnasium</a:t>
                      </a:r>
                    </a:p>
                  </a:txBody>
                  <a:tcPr marL="90000" marR="90000" marT="1440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Real-gymnasium</a:t>
                      </a:r>
                    </a:p>
                  </a:txBody>
                  <a:tcPr marL="90000" marR="90000" marT="1440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Real-gymnasium musisch-kreativ</a:t>
                      </a:r>
                    </a:p>
                  </a:txBody>
                  <a:tcPr marL="90000" marR="90000" marT="1440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855377"/>
                  </a:ext>
                </a:extLst>
              </a:tr>
              <a:tr h="3017837">
                <a:tc gridSpan="4">
                  <a:txBody>
                    <a:bodyPr/>
                    <a:lstStyle>
                      <a:lvl1pPr marL="174625" indent="-173038">
                        <a:spcBef>
                          <a:spcPts val="650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174625" marR="0" lvl="0" indent="-173038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Französisch oder Spanisch ab der 3. Klasse</a:t>
                      </a:r>
                    </a:p>
                    <a:p>
                      <a:pPr marL="174625" marR="0" lvl="0" indent="-173038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Latein ab der 5. Klasse</a:t>
                      </a:r>
                    </a:p>
                    <a:p>
                      <a:pPr marL="174625" marR="0" lvl="0" indent="-173038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Bilingualer Unterricht in der Oberstufe (Englisch)</a:t>
                      </a:r>
                    </a:p>
                  </a:txBody>
                  <a:tcPr marL="90000" marR="90000" marT="134172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148969"/>
                  </a:ext>
                </a:extLst>
              </a:tr>
            </a:tbl>
          </a:graphicData>
        </a:graphic>
      </p:graphicFrame>
      <p:sp>
        <p:nvSpPr>
          <p:cNvPr id="11281" name="Titel 4">
            <a:extLst>
              <a:ext uri="{FF2B5EF4-FFF2-40B4-BE49-F238E27FC236}">
                <a16:creationId xmlns:a16="http://schemas.microsoft.com/office/drawing/2014/main" id="{1B2E3FF5-FB9A-4E03-B3E5-92F2F81A22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Schulzweige am </a:t>
            </a:r>
            <a:br>
              <a:rPr lang="de-AT" altLang="de-DE"/>
            </a:br>
            <a:r>
              <a:rPr lang="de-AT" altLang="de-DE"/>
              <a:t>GYMNASIUM SACRÉ COEUR</a:t>
            </a:r>
          </a:p>
        </p:txBody>
      </p:sp>
      <p:sp>
        <p:nvSpPr>
          <p:cNvPr id="11282" name="Fußzeilenplatzhalter 3">
            <a:extLst>
              <a:ext uri="{FF2B5EF4-FFF2-40B4-BE49-F238E27FC236}">
                <a16:creationId xmlns:a16="http://schemas.microsoft.com/office/drawing/2014/main" id="{67D6FC83-C97F-40E3-98CD-1FF3399C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/>
            <a:r>
              <a:rPr lang="en-GB" altLang="de-DE">
                <a:solidFill>
                  <a:srgbClr val="046184"/>
                </a:solidFill>
              </a:rPr>
              <a:t>Schullaufbahnberatung 2019/20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E6DBF39-5CF0-7D42-BCFE-3A04AC151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15" y="33469"/>
            <a:ext cx="1162389" cy="152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>
            <a:extLst>
              <a:ext uri="{FF2B5EF4-FFF2-40B4-BE49-F238E27FC236}">
                <a16:creationId xmlns:a16="http://schemas.microsoft.com/office/drawing/2014/main" id="{4137C34C-7F02-4F99-8577-A9BC3D382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8C99D799-E3EA-48BF-949B-6B3B2767FDC4}" type="slidenum">
              <a:rPr lang="en-GB" altLang="de-DE" sz="1200">
                <a:solidFill>
                  <a:srgbClr val="045C75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de-DE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222" name="Group 6">
            <a:extLst>
              <a:ext uri="{FF2B5EF4-FFF2-40B4-BE49-F238E27FC236}">
                <a16:creationId xmlns:a16="http://schemas.microsoft.com/office/drawing/2014/main" id="{5E5DF549-4AB6-405D-BFB7-A04B6DCD072B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2071688"/>
          <a:ext cx="7994650" cy="4310062"/>
        </p:xfrm>
        <a:graphic>
          <a:graphicData uri="http://schemas.openxmlformats.org/drawingml/2006/table">
            <a:tbl>
              <a:tblPr/>
              <a:tblGrid>
                <a:gridCol w="2103437">
                  <a:extLst>
                    <a:ext uri="{9D8B030D-6E8A-4147-A177-3AD203B41FA5}">
                      <a16:colId xmlns:a16="http://schemas.microsoft.com/office/drawing/2014/main" val="2252478957"/>
                    </a:ext>
                  </a:extLst>
                </a:gridCol>
                <a:gridCol w="1965325">
                  <a:extLst>
                    <a:ext uri="{9D8B030D-6E8A-4147-A177-3AD203B41FA5}">
                      <a16:colId xmlns:a16="http://schemas.microsoft.com/office/drawing/2014/main" val="3415187170"/>
                    </a:ext>
                  </a:extLst>
                </a:gridCol>
                <a:gridCol w="1887538">
                  <a:extLst>
                    <a:ext uri="{9D8B030D-6E8A-4147-A177-3AD203B41FA5}">
                      <a16:colId xmlns:a16="http://schemas.microsoft.com/office/drawing/2014/main" val="4194851766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1058573688"/>
                    </a:ext>
                  </a:extLst>
                </a:gridCol>
              </a:tblGrid>
              <a:tr h="1292225"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Europaklasse</a:t>
                      </a:r>
                    </a:p>
                  </a:txBody>
                  <a:tcPr marL="90000" marR="90000" marT="1440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Gymnasium</a:t>
                      </a:r>
                    </a:p>
                  </a:txBody>
                  <a:tcPr marL="90000" marR="90000" marT="1440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Real-gymnasium</a:t>
                      </a:r>
                    </a:p>
                  </a:txBody>
                  <a:tcPr marL="90000" marR="90000" marT="1440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Real-gymnasium musisch-kreativ</a:t>
                      </a:r>
                    </a:p>
                  </a:txBody>
                  <a:tcPr marL="90000" marR="90000" marT="1440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539627"/>
                  </a:ext>
                </a:extLst>
              </a:tr>
              <a:tr h="3017837">
                <a:tc gridSpan="4">
                  <a:txBody>
                    <a:bodyPr/>
                    <a:lstStyle>
                      <a:lvl1pPr marL="174625" indent="-173038">
                        <a:spcBef>
                          <a:spcPts val="650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174625" marR="0" lvl="0" indent="-173038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Förderung der Sprachkompetenzen </a:t>
                      </a:r>
                    </a:p>
                    <a:p>
                      <a:pPr marL="174625" marR="0" lvl="0" indent="-173038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Diverse Projekte</a:t>
                      </a:r>
                    </a:p>
                    <a:p>
                      <a:pPr marL="174625" marR="0" lvl="0" indent="-173038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Vorbereitung auf Sprachzertifikate und Wettbewerbe</a:t>
                      </a:r>
                    </a:p>
                    <a:p>
                      <a:pPr marL="174625" marR="0" lvl="0" indent="-173038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Förderung und Auseinandersetzung mit landeskundlichen Aspekten, sowie Kunst und Literatur</a:t>
                      </a:r>
                    </a:p>
                    <a:p>
                      <a:pPr marL="174625" marR="0" lvl="0" indent="-173038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Internationale Kontakte (Schulpartnerschaften)</a:t>
                      </a:r>
                    </a:p>
                    <a:p>
                      <a:pPr marL="174625" marR="0" lvl="0" indent="-173038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Einsatz moderner Kommunikationsmedien</a:t>
                      </a:r>
                    </a:p>
                  </a:txBody>
                  <a:tcPr marL="90000" marR="90000" marT="134172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148577"/>
                  </a:ext>
                </a:extLst>
              </a:tr>
            </a:tbl>
          </a:graphicData>
        </a:graphic>
      </p:graphicFrame>
      <p:sp>
        <p:nvSpPr>
          <p:cNvPr id="13329" name="Titel 4">
            <a:extLst>
              <a:ext uri="{FF2B5EF4-FFF2-40B4-BE49-F238E27FC236}">
                <a16:creationId xmlns:a16="http://schemas.microsoft.com/office/drawing/2014/main" id="{3434629F-2F26-4BEE-9D08-214549701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Schulzweige am </a:t>
            </a:r>
            <a:br>
              <a:rPr lang="de-AT" altLang="de-DE"/>
            </a:br>
            <a:r>
              <a:rPr lang="de-AT" altLang="de-DE"/>
              <a:t>GYMNASIUM SACRÉ COEUR</a:t>
            </a:r>
          </a:p>
        </p:txBody>
      </p:sp>
      <p:sp>
        <p:nvSpPr>
          <p:cNvPr id="13330" name="Fußzeilenplatzhalter 3">
            <a:extLst>
              <a:ext uri="{FF2B5EF4-FFF2-40B4-BE49-F238E27FC236}">
                <a16:creationId xmlns:a16="http://schemas.microsoft.com/office/drawing/2014/main" id="{921B15EF-7EEC-4392-B38E-7F69B6DE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/>
            <a:r>
              <a:rPr lang="en-GB" altLang="de-DE">
                <a:solidFill>
                  <a:srgbClr val="046184"/>
                </a:solidFill>
              </a:rPr>
              <a:t>Schullaufbahnberatung 2019/20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98A3142-75F0-A74B-A5BE-4B3C22B64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15" y="33469"/>
            <a:ext cx="1162389" cy="152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>
            <a:extLst>
              <a:ext uri="{FF2B5EF4-FFF2-40B4-BE49-F238E27FC236}">
                <a16:creationId xmlns:a16="http://schemas.microsoft.com/office/drawing/2014/main" id="{51C2660E-70A2-4501-8F81-5DCB599CD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8EBAC1FB-6E6D-4F29-B735-09CF6661AE18}" type="slidenum">
              <a:rPr lang="en-GB" altLang="de-DE" sz="1200">
                <a:solidFill>
                  <a:srgbClr val="045C75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GB" altLang="de-DE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46" name="Group 6">
            <a:extLst>
              <a:ext uri="{FF2B5EF4-FFF2-40B4-BE49-F238E27FC236}">
                <a16:creationId xmlns:a16="http://schemas.microsoft.com/office/drawing/2014/main" id="{9EC6F4CB-3B31-4CE2-B378-5FB3E55D4209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2071688"/>
          <a:ext cx="7994650" cy="4310062"/>
        </p:xfrm>
        <a:graphic>
          <a:graphicData uri="http://schemas.openxmlformats.org/drawingml/2006/table">
            <a:tbl>
              <a:tblPr/>
              <a:tblGrid>
                <a:gridCol w="2103912">
                  <a:extLst>
                    <a:ext uri="{9D8B030D-6E8A-4147-A177-3AD203B41FA5}">
                      <a16:colId xmlns:a16="http://schemas.microsoft.com/office/drawing/2014/main" val="4095736316"/>
                    </a:ext>
                  </a:extLst>
                </a:gridCol>
                <a:gridCol w="1965166">
                  <a:extLst>
                    <a:ext uri="{9D8B030D-6E8A-4147-A177-3AD203B41FA5}">
                      <a16:colId xmlns:a16="http://schemas.microsoft.com/office/drawing/2014/main" val="1159470986"/>
                    </a:ext>
                  </a:extLst>
                </a:gridCol>
                <a:gridCol w="1887386">
                  <a:extLst>
                    <a:ext uri="{9D8B030D-6E8A-4147-A177-3AD203B41FA5}">
                      <a16:colId xmlns:a16="http://schemas.microsoft.com/office/drawing/2014/main" val="3241365396"/>
                    </a:ext>
                  </a:extLst>
                </a:gridCol>
                <a:gridCol w="2038186">
                  <a:extLst>
                    <a:ext uri="{9D8B030D-6E8A-4147-A177-3AD203B41FA5}">
                      <a16:colId xmlns:a16="http://schemas.microsoft.com/office/drawing/2014/main" val="4160735150"/>
                    </a:ext>
                  </a:extLst>
                </a:gridCol>
              </a:tblGrid>
              <a:tr h="1292225"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Europaklasse</a:t>
                      </a:r>
                    </a:p>
                  </a:txBody>
                  <a:tcPr marL="89993" marR="89993" marT="1440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Gymnasium</a:t>
                      </a:r>
                    </a:p>
                  </a:txBody>
                  <a:tcPr marL="89993" marR="89993" marT="1440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Real-gymnasium</a:t>
                      </a:r>
                    </a:p>
                  </a:txBody>
                  <a:tcPr marL="89993" marR="89993" marT="1440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Real-gymnasium musisch-kreativ</a:t>
                      </a:r>
                    </a:p>
                  </a:txBody>
                  <a:tcPr marL="89993" marR="89993" marT="1440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8538"/>
                  </a:ext>
                </a:extLst>
              </a:tr>
              <a:tr h="3017837">
                <a:tc gridSpan="4">
                  <a:txBody>
                    <a:bodyPr/>
                    <a:lstStyle>
                      <a:lvl1pPr marL="174625" indent="-173038">
                        <a:spcBef>
                          <a:spcPts val="650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174625" marR="0" lvl="0" indent="-173038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Latein ab der 3. Klasse</a:t>
                      </a:r>
                    </a:p>
                    <a:p>
                      <a:pPr marL="174625" marR="0" lvl="0" indent="-173038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Französisch oder Spanisch ab der 5. Klasse</a:t>
                      </a:r>
                    </a:p>
                  </a:txBody>
                  <a:tcPr marL="89993" marR="89993" marT="134172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093298"/>
                  </a:ext>
                </a:extLst>
              </a:tr>
            </a:tbl>
          </a:graphicData>
        </a:graphic>
      </p:graphicFrame>
      <p:sp>
        <p:nvSpPr>
          <p:cNvPr id="15377" name="Titel 4">
            <a:extLst>
              <a:ext uri="{FF2B5EF4-FFF2-40B4-BE49-F238E27FC236}">
                <a16:creationId xmlns:a16="http://schemas.microsoft.com/office/drawing/2014/main" id="{5057CFC9-C791-45A0-8368-07DAE73FCF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Schulzweige am </a:t>
            </a:r>
            <a:br>
              <a:rPr lang="de-AT" altLang="de-DE"/>
            </a:br>
            <a:r>
              <a:rPr lang="de-AT" altLang="de-DE"/>
              <a:t>GYMNASIUM SACRÉ COEUR</a:t>
            </a:r>
          </a:p>
        </p:txBody>
      </p:sp>
      <p:sp>
        <p:nvSpPr>
          <p:cNvPr id="15378" name="Fußzeilenplatzhalter 3">
            <a:extLst>
              <a:ext uri="{FF2B5EF4-FFF2-40B4-BE49-F238E27FC236}">
                <a16:creationId xmlns:a16="http://schemas.microsoft.com/office/drawing/2014/main" id="{830AA091-15E0-4D3F-B4E8-FE27DE28E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/>
            <a:r>
              <a:rPr lang="en-GB" altLang="de-DE">
                <a:solidFill>
                  <a:srgbClr val="046184"/>
                </a:solidFill>
              </a:rPr>
              <a:t>Schullaufbahnberatung 2019/20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5F9E4D8-531F-AC4F-83DF-FF4D1329D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15" y="33469"/>
            <a:ext cx="1162389" cy="152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64AF3B18-FE91-4248-AA09-782D11583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586038"/>
            <a:ext cx="2925762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44D9AF7D-1B35-477E-BAE0-06009A608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185988"/>
            <a:ext cx="4714875" cy="3906837"/>
          </a:xfrm>
          <a:prstGeom prst="verticalScroll">
            <a:avLst/>
          </a:prstGeom>
          <a:ln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900"/>
              </a:spcBef>
              <a:buClrTx/>
              <a:buFontTx/>
              <a:buNone/>
              <a:defRPr/>
            </a:pPr>
            <a:r>
              <a:rPr lang="de-AT" altLang="de-DE" b="1" u="sng" dirty="0">
                <a:solidFill>
                  <a:srgbClr val="003366"/>
                </a:solidFill>
              </a:rPr>
              <a:t>Anfangsunterricht: </a:t>
            </a:r>
          </a:p>
          <a:p>
            <a:pPr algn="ctr" eaLnBrk="1">
              <a:lnSpc>
                <a:spcPct val="100000"/>
              </a:lnSpc>
              <a:spcBef>
                <a:spcPts val="900"/>
              </a:spcBef>
              <a:buClrTx/>
              <a:buFontTx/>
              <a:buNone/>
              <a:defRPr/>
            </a:pPr>
            <a:r>
              <a:rPr lang="de-AT" altLang="de-DE" b="1" u="sng" dirty="0">
                <a:solidFill>
                  <a:srgbClr val="003366"/>
                </a:solidFill>
              </a:rPr>
              <a:t>1. und 2. Lernjahr</a:t>
            </a:r>
          </a:p>
          <a:p>
            <a:pPr algn="ctr" eaLnBrk="1">
              <a:lnSpc>
                <a:spcPct val="100000"/>
              </a:lnSpc>
              <a:spcBef>
                <a:spcPts val="900"/>
              </a:spcBef>
              <a:buClrTx/>
              <a:buFontTx/>
              <a:buNone/>
              <a:defRPr/>
            </a:pPr>
            <a:r>
              <a:rPr lang="de-AT" altLang="de-DE" dirty="0">
                <a:solidFill>
                  <a:srgbClr val="003366"/>
                </a:solidFill>
              </a:rPr>
              <a:t>Erwerb eines Grundwortschatzes und grundlegender Grammatikkenntnisse</a:t>
            </a:r>
          </a:p>
          <a:p>
            <a:pPr algn="ctr" eaLnBrk="1">
              <a:lnSpc>
                <a:spcPct val="100000"/>
              </a:lnSpc>
              <a:spcBef>
                <a:spcPts val="900"/>
              </a:spcBef>
              <a:buClrTx/>
              <a:buFontTx/>
              <a:buNone/>
              <a:defRPr/>
            </a:pPr>
            <a:r>
              <a:rPr lang="de-AT" altLang="de-DE" dirty="0">
                <a:solidFill>
                  <a:srgbClr val="003366"/>
                </a:solidFill>
              </a:rPr>
              <a:t>Kennenlernen wichtiger und bekannter Mythen</a:t>
            </a:r>
          </a:p>
          <a:p>
            <a:pPr algn="ctr" eaLnBrk="1">
              <a:lnSpc>
                <a:spcPct val="100000"/>
              </a:lnSpc>
              <a:spcBef>
                <a:spcPts val="900"/>
              </a:spcBef>
              <a:buClrTx/>
              <a:buFontTx/>
              <a:buNone/>
              <a:defRPr/>
            </a:pPr>
            <a:r>
              <a:rPr lang="de-AT" altLang="de-DE" dirty="0">
                <a:solidFill>
                  <a:srgbClr val="003366"/>
                </a:solidFill>
              </a:rPr>
              <a:t>Einblick in den Alltag der Römer</a:t>
            </a:r>
          </a:p>
        </p:txBody>
      </p:sp>
      <p:sp>
        <p:nvSpPr>
          <p:cNvPr id="17412" name="Text Box 5">
            <a:extLst>
              <a:ext uri="{FF2B5EF4-FFF2-40B4-BE49-F238E27FC236}">
                <a16:creationId xmlns:a16="http://schemas.microsoft.com/office/drawing/2014/main" id="{3B3E23D6-F6E0-44E8-93BF-B5B340299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F6AA032F-07F3-4491-84E8-228460B09865}" type="slidenum">
              <a:rPr lang="en-GB" altLang="de-DE" sz="1200">
                <a:solidFill>
                  <a:srgbClr val="045C75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GB" altLang="de-DE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Titel 4">
            <a:extLst>
              <a:ext uri="{FF2B5EF4-FFF2-40B4-BE49-F238E27FC236}">
                <a16:creationId xmlns:a16="http://schemas.microsoft.com/office/drawing/2014/main" id="{A94001A6-B982-4680-A0C6-A75D7129A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Latein heute</a:t>
            </a:r>
          </a:p>
        </p:txBody>
      </p:sp>
      <p:sp>
        <p:nvSpPr>
          <p:cNvPr id="17414" name="Fußzeilenplatzhalter 3">
            <a:extLst>
              <a:ext uri="{FF2B5EF4-FFF2-40B4-BE49-F238E27FC236}">
                <a16:creationId xmlns:a16="http://schemas.microsoft.com/office/drawing/2014/main" id="{A8E7F63A-3D17-4415-8ADD-359282DA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/>
            <a:r>
              <a:rPr lang="en-GB" altLang="de-DE">
                <a:solidFill>
                  <a:srgbClr val="046184"/>
                </a:solidFill>
              </a:rPr>
              <a:t>Schullaufbahnberatung 2019/20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B1158DC-ED49-6348-85ED-87582F720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15" y="33469"/>
            <a:ext cx="1162389" cy="152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>
            <a:extLst>
              <a:ext uri="{FF2B5EF4-FFF2-40B4-BE49-F238E27FC236}">
                <a16:creationId xmlns:a16="http://schemas.microsoft.com/office/drawing/2014/main" id="{53BE4050-CAF4-40EC-9E1D-8972AFFB8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49275"/>
            <a:ext cx="1730375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0" name="Rectangle 2">
            <a:extLst>
              <a:ext uri="{FF2B5EF4-FFF2-40B4-BE49-F238E27FC236}">
                <a16:creationId xmlns:a16="http://schemas.microsoft.com/office/drawing/2014/main" id="{76386D38-2BBD-4D88-A84B-EE4CD7CD0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2109788"/>
            <a:ext cx="3933825" cy="4073525"/>
          </a:xfrm>
          <a:prstGeom prst="round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5000" rIns="90000" bIns="45000"/>
          <a:lstStyle>
            <a:lvl1pPr marL="457200" indent="-45243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900"/>
              </a:spcBef>
              <a:buClrTx/>
              <a:buFontTx/>
              <a:buNone/>
              <a:defRPr/>
            </a:pPr>
            <a:r>
              <a:rPr lang="de-AT" altLang="de-DE" b="1" u="sng" dirty="0">
                <a:solidFill>
                  <a:srgbClr val="003366"/>
                </a:solidFill>
              </a:rPr>
              <a:t>verschiedene Module:</a:t>
            </a:r>
          </a:p>
          <a:p>
            <a:pPr eaLnBrk="1">
              <a:lnSpc>
                <a:spcPct val="100000"/>
              </a:lnSpc>
              <a:spcBef>
                <a:spcPts val="450"/>
              </a:spcBef>
              <a:buFont typeface="Symbol" panose="05050102010706020507" pitchFamily="18" charset="2"/>
              <a:buChar char=""/>
              <a:defRPr/>
            </a:pPr>
            <a:r>
              <a:rPr lang="de-AT" altLang="de-DE" dirty="0">
                <a:solidFill>
                  <a:srgbClr val="003366"/>
                </a:solidFill>
              </a:rPr>
              <a:t>Aus Mythos und Geschichte</a:t>
            </a:r>
          </a:p>
          <a:p>
            <a:pPr eaLnBrk="1">
              <a:lnSpc>
                <a:spcPct val="100000"/>
              </a:lnSpc>
              <a:spcBef>
                <a:spcPts val="450"/>
              </a:spcBef>
              <a:buFont typeface="Symbol" panose="05050102010706020507" pitchFamily="18" charset="2"/>
              <a:buChar char=""/>
              <a:defRPr/>
            </a:pPr>
            <a:r>
              <a:rPr lang="de-AT" altLang="de-DE" dirty="0">
                <a:solidFill>
                  <a:srgbClr val="003366"/>
                </a:solidFill>
              </a:rPr>
              <a:t>Alltagsgeschichten</a:t>
            </a:r>
          </a:p>
          <a:p>
            <a:pPr eaLnBrk="1">
              <a:lnSpc>
                <a:spcPct val="100000"/>
              </a:lnSpc>
              <a:spcBef>
                <a:spcPts val="450"/>
              </a:spcBef>
              <a:buFont typeface="Symbol" panose="05050102010706020507" pitchFamily="18" charset="2"/>
              <a:buChar char=""/>
              <a:defRPr/>
            </a:pPr>
            <a:r>
              <a:rPr lang="de-AT" altLang="de-DE" dirty="0">
                <a:solidFill>
                  <a:srgbClr val="003366"/>
                </a:solidFill>
              </a:rPr>
              <a:t>Ewige Liebe</a:t>
            </a:r>
          </a:p>
          <a:p>
            <a:pPr eaLnBrk="1">
              <a:lnSpc>
                <a:spcPct val="100000"/>
              </a:lnSpc>
              <a:spcBef>
                <a:spcPts val="450"/>
              </a:spcBef>
              <a:buFont typeface="Symbol" panose="05050102010706020507" pitchFamily="18" charset="2"/>
              <a:buChar char=""/>
              <a:defRPr/>
            </a:pPr>
            <a:r>
              <a:rPr lang="de-AT" altLang="de-DE" dirty="0">
                <a:solidFill>
                  <a:srgbClr val="003366"/>
                </a:solidFill>
              </a:rPr>
              <a:t>Europa</a:t>
            </a:r>
          </a:p>
          <a:p>
            <a:pPr eaLnBrk="1">
              <a:lnSpc>
                <a:spcPct val="100000"/>
              </a:lnSpc>
              <a:spcBef>
                <a:spcPts val="450"/>
              </a:spcBef>
              <a:buFont typeface="Symbol" panose="05050102010706020507" pitchFamily="18" charset="2"/>
              <a:buChar char=""/>
              <a:defRPr/>
            </a:pPr>
            <a:r>
              <a:rPr lang="de-AT" altLang="de-DE" dirty="0">
                <a:solidFill>
                  <a:srgbClr val="003366"/>
                </a:solidFill>
              </a:rPr>
              <a:t>Wege und Werte</a:t>
            </a:r>
          </a:p>
          <a:p>
            <a:pPr eaLnBrk="1">
              <a:lnSpc>
                <a:spcPct val="100000"/>
              </a:lnSpc>
              <a:spcBef>
                <a:spcPts val="450"/>
              </a:spcBef>
              <a:buFont typeface="Symbol" panose="05050102010706020507" pitchFamily="18" charset="2"/>
              <a:buChar char=""/>
              <a:defRPr/>
            </a:pPr>
            <a:r>
              <a:rPr lang="de-AT" altLang="de-DE" dirty="0">
                <a:solidFill>
                  <a:srgbClr val="003366"/>
                </a:solidFill>
              </a:rPr>
              <a:t>Witz und Wahrheit</a:t>
            </a:r>
          </a:p>
          <a:p>
            <a:pPr eaLnBrk="1">
              <a:lnSpc>
                <a:spcPct val="100000"/>
              </a:lnSpc>
              <a:spcBef>
                <a:spcPts val="450"/>
              </a:spcBef>
              <a:buFont typeface="Symbol" panose="05050102010706020507" pitchFamily="18" charset="2"/>
              <a:buChar char=""/>
              <a:defRPr/>
            </a:pPr>
            <a:r>
              <a:rPr lang="de-AT" altLang="de-DE" dirty="0">
                <a:solidFill>
                  <a:srgbClr val="003366"/>
                </a:solidFill>
              </a:rPr>
              <a:t>Lateinische Fachsprache</a:t>
            </a:r>
          </a:p>
          <a:p>
            <a:pPr eaLnBrk="1">
              <a:lnSpc>
                <a:spcPct val="100000"/>
              </a:lnSpc>
              <a:spcBef>
                <a:spcPts val="450"/>
              </a:spcBef>
              <a:buFont typeface="Symbol" panose="05050102010706020507" pitchFamily="18" charset="2"/>
              <a:buChar char=""/>
              <a:defRPr/>
            </a:pPr>
            <a:r>
              <a:rPr lang="de-AT" altLang="de-DE" dirty="0">
                <a:solidFill>
                  <a:srgbClr val="003366"/>
                </a:solidFill>
              </a:rPr>
              <a:t>Rezeption des Latein</a:t>
            </a:r>
          </a:p>
          <a:p>
            <a:pPr eaLnBrk="1">
              <a:lnSpc>
                <a:spcPct val="100000"/>
              </a:lnSpc>
              <a:spcBef>
                <a:spcPts val="450"/>
              </a:spcBef>
              <a:buFont typeface="Symbol" panose="05050102010706020507" pitchFamily="18" charset="2"/>
              <a:buChar char=""/>
              <a:defRPr/>
            </a:pPr>
            <a:r>
              <a:rPr lang="de-AT" altLang="de-DE" dirty="0">
                <a:solidFill>
                  <a:srgbClr val="003366"/>
                </a:solidFill>
              </a:rPr>
              <a:t>Religionen</a:t>
            </a:r>
          </a:p>
          <a:p>
            <a:pPr eaLnBrk="1">
              <a:lnSpc>
                <a:spcPct val="100000"/>
              </a:lnSpc>
              <a:spcBef>
                <a:spcPts val="450"/>
              </a:spcBef>
              <a:buFont typeface="Symbol" panose="05050102010706020507" pitchFamily="18" charset="2"/>
              <a:buChar char=""/>
              <a:defRPr/>
            </a:pPr>
            <a:r>
              <a:rPr lang="de-AT" altLang="de-DE" dirty="0">
                <a:solidFill>
                  <a:srgbClr val="003366"/>
                </a:solidFill>
              </a:rPr>
              <a:t>...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424995C-C5DE-4603-915E-74AFA3934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109788"/>
            <a:ext cx="3933825" cy="4073525"/>
          </a:xfrm>
          <a:prstGeom prst="round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900"/>
              </a:spcBef>
              <a:buClrTx/>
              <a:buFontTx/>
              <a:buNone/>
              <a:defRPr/>
            </a:pPr>
            <a:r>
              <a:rPr lang="de-AT" altLang="de-DE" b="1" u="sng" dirty="0">
                <a:solidFill>
                  <a:srgbClr val="003366"/>
                </a:solidFill>
              </a:rPr>
              <a:t>Lektüreunterricht:                              ab dem 3. Lernjahr</a:t>
            </a:r>
          </a:p>
          <a:p>
            <a:pPr algn="ctr" eaLnBrk="1">
              <a:lnSpc>
                <a:spcPct val="100000"/>
              </a:lnSpc>
              <a:spcBef>
                <a:spcPts val="900"/>
              </a:spcBef>
              <a:buClrTx/>
              <a:buFontTx/>
              <a:buNone/>
              <a:defRPr/>
            </a:pPr>
            <a:r>
              <a:rPr lang="de-AT" altLang="de-DE" dirty="0">
                <a:solidFill>
                  <a:srgbClr val="003366"/>
                </a:solidFill>
              </a:rPr>
              <a:t>kein Lesen nach Autoren, sondern nach Themen</a:t>
            </a:r>
          </a:p>
          <a:p>
            <a:pPr algn="ctr" eaLnBrk="1">
              <a:lnSpc>
                <a:spcPct val="100000"/>
              </a:lnSpc>
              <a:spcBef>
                <a:spcPts val="900"/>
              </a:spcBef>
              <a:buClrTx/>
              <a:buFontTx/>
              <a:buNone/>
              <a:defRPr/>
            </a:pPr>
            <a:r>
              <a:rPr lang="de-AT" altLang="de-DE" dirty="0">
                <a:solidFill>
                  <a:srgbClr val="003366"/>
                </a:solidFill>
              </a:rPr>
              <a:t>angepasst an moderne, lebende Fremdsprachen</a:t>
            </a:r>
          </a:p>
          <a:p>
            <a:pPr algn="ctr" eaLnBrk="1">
              <a:lnSpc>
                <a:spcPct val="100000"/>
              </a:lnSpc>
              <a:spcBef>
                <a:spcPts val="900"/>
              </a:spcBef>
              <a:buClrTx/>
              <a:buFontTx/>
              <a:buNone/>
              <a:defRPr/>
            </a:pPr>
            <a:r>
              <a:rPr lang="de-AT" altLang="de-DE" dirty="0">
                <a:solidFill>
                  <a:srgbClr val="003366"/>
                </a:solidFill>
              </a:rPr>
              <a:t>Interpretation der Texte</a:t>
            </a:r>
          </a:p>
          <a:p>
            <a:pPr algn="ctr" eaLnBrk="1">
              <a:lnSpc>
                <a:spcPct val="100000"/>
              </a:lnSpc>
              <a:spcBef>
                <a:spcPts val="900"/>
              </a:spcBef>
              <a:buClrTx/>
              <a:buFontTx/>
              <a:buNone/>
              <a:defRPr/>
            </a:pPr>
            <a:r>
              <a:rPr lang="de-AT" altLang="de-DE" dirty="0">
                <a:solidFill>
                  <a:srgbClr val="003366"/>
                </a:solidFill>
              </a:rPr>
              <a:t>Erwerb von interessantem Hintergrundwissen</a:t>
            </a:r>
          </a:p>
          <a:p>
            <a:pPr algn="ctr" eaLnBrk="1">
              <a:lnSpc>
                <a:spcPct val="100000"/>
              </a:lnSpc>
              <a:spcBef>
                <a:spcPts val="900"/>
              </a:spcBef>
              <a:buClrTx/>
              <a:buFontTx/>
              <a:buNone/>
              <a:defRPr/>
            </a:pPr>
            <a:r>
              <a:rPr lang="de-AT" altLang="de-DE" dirty="0">
                <a:solidFill>
                  <a:srgbClr val="003366"/>
                </a:solidFill>
              </a:rPr>
              <a:t>Vernetzung von Bekanntem und Neuem</a:t>
            </a:r>
          </a:p>
        </p:txBody>
      </p:sp>
      <p:sp>
        <p:nvSpPr>
          <p:cNvPr id="19461" name="Text Box 9">
            <a:extLst>
              <a:ext uri="{FF2B5EF4-FFF2-40B4-BE49-F238E27FC236}">
                <a16:creationId xmlns:a16="http://schemas.microsoft.com/office/drawing/2014/main" id="{C3B39316-1DF7-4FFA-B8B8-F94DBC412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26BA0816-0ED5-4157-B0C6-36B3820B0DFA}" type="slidenum">
              <a:rPr lang="en-GB" altLang="de-DE" sz="1200">
                <a:solidFill>
                  <a:srgbClr val="045C75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GB" altLang="de-DE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19462" name="Titel 4">
            <a:extLst>
              <a:ext uri="{FF2B5EF4-FFF2-40B4-BE49-F238E27FC236}">
                <a16:creationId xmlns:a16="http://schemas.microsoft.com/office/drawing/2014/main" id="{6AFD63FA-90D1-4AB4-9FB1-486A9228C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Latein heute</a:t>
            </a:r>
          </a:p>
        </p:txBody>
      </p:sp>
      <p:sp>
        <p:nvSpPr>
          <p:cNvPr id="19463" name="Fußzeilenplatzhalter 3">
            <a:extLst>
              <a:ext uri="{FF2B5EF4-FFF2-40B4-BE49-F238E27FC236}">
                <a16:creationId xmlns:a16="http://schemas.microsoft.com/office/drawing/2014/main" id="{0F48D06E-8B81-4DDC-AD22-3900E70A7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/>
            <a:r>
              <a:rPr lang="en-GB" altLang="de-DE">
                <a:solidFill>
                  <a:srgbClr val="046184"/>
                </a:solidFill>
              </a:rPr>
              <a:t>Schullaufbahnberatung 2019/20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1050DD9-C4E2-114B-B11F-5BC64FCA5E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15" y="33469"/>
            <a:ext cx="1162389" cy="152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>
            <a:extLst>
              <a:ext uri="{FF2B5EF4-FFF2-40B4-BE49-F238E27FC236}">
                <a16:creationId xmlns:a16="http://schemas.microsoft.com/office/drawing/2014/main" id="{2736A1A0-3568-4FE1-A57C-8B333B77A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3F249630-7C62-457B-A58D-1070C947E8B2}" type="slidenum">
              <a:rPr lang="en-GB" altLang="de-DE" sz="1200">
                <a:solidFill>
                  <a:srgbClr val="045C75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de-DE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2294" name="Group 6">
            <a:extLst>
              <a:ext uri="{FF2B5EF4-FFF2-40B4-BE49-F238E27FC236}">
                <a16:creationId xmlns:a16="http://schemas.microsoft.com/office/drawing/2014/main" id="{613FEF21-5F9E-4575-8115-E1425191DE47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2071688"/>
          <a:ext cx="7994650" cy="4310062"/>
        </p:xfrm>
        <a:graphic>
          <a:graphicData uri="http://schemas.openxmlformats.org/drawingml/2006/table">
            <a:tbl>
              <a:tblPr/>
              <a:tblGrid>
                <a:gridCol w="2103163">
                  <a:extLst>
                    <a:ext uri="{9D8B030D-6E8A-4147-A177-3AD203B41FA5}">
                      <a16:colId xmlns:a16="http://schemas.microsoft.com/office/drawing/2014/main" val="1461977859"/>
                    </a:ext>
                  </a:extLst>
                </a:gridCol>
                <a:gridCol w="1965416">
                  <a:extLst>
                    <a:ext uri="{9D8B030D-6E8A-4147-A177-3AD203B41FA5}">
                      <a16:colId xmlns:a16="http://schemas.microsoft.com/office/drawing/2014/main" val="2521457326"/>
                    </a:ext>
                  </a:extLst>
                </a:gridCol>
                <a:gridCol w="1887626">
                  <a:extLst>
                    <a:ext uri="{9D8B030D-6E8A-4147-A177-3AD203B41FA5}">
                      <a16:colId xmlns:a16="http://schemas.microsoft.com/office/drawing/2014/main" val="189651787"/>
                    </a:ext>
                  </a:extLst>
                </a:gridCol>
                <a:gridCol w="2038445">
                  <a:extLst>
                    <a:ext uri="{9D8B030D-6E8A-4147-A177-3AD203B41FA5}">
                      <a16:colId xmlns:a16="http://schemas.microsoft.com/office/drawing/2014/main" val="627455248"/>
                    </a:ext>
                  </a:extLst>
                </a:gridCol>
              </a:tblGrid>
              <a:tr h="1292225"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Europaklasse</a:t>
                      </a:r>
                    </a:p>
                  </a:txBody>
                  <a:tcPr marL="90004" marR="90004" marT="1440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Gymnasium</a:t>
                      </a:r>
                    </a:p>
                  </a:txBody>
                  <a:tcPr marL="90004" marR="90004" marT="1440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Real-gymnasium</a:t>
                      </a:r>
                    </a:p>
                  </a:txBody>
                  <a:tcPr marL="90004" marR="90004" marT="1440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AT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Real-gymnasium musisch-kreativ</a:t>
                      </a:r>
                    </a:p>
                  </a:txBody>
                  <a:tcPr marL="90004" marR="90004" marT="1440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093801"/>
                  </a:ext>
                </a:extLst>
              </a:tr>
              <a:tr h="3017837">
                <a:tc gridSpan="4">
                  <a:txBody>
                    <a:bodyPr/>
                    <a:lstStyle>
                      <a:lvl1pPr marL="174625" indent="-173038">
                        <a:spcBef>
                          <a:spcPts val="650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1pPr>
                      <a:lvl2pPr marL="631825" indent="-173038">
                        <a:spcBef>
                          <a:spcPts val="600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25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174625" marR="0" lvl="0" indent="-173038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Geometrisch Zeichnen in der 3. und 4. Klasse</a:t>
                      </a:r>
                    </a:p>
                    <a:p>
                      <a:pPr marL="174625" marR="0" lvl="0" indent="-173038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AGM in der 3. und 4. Klasse</a:t>
                      </a:r>
                    </a:p>
                    <a:p>
                      <a:pPr marL="174625" marR="0" lvl="0" indent="-173038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Werkerziehung in der 3. und 4. Klasse</a:t>
                      </a:r>
                    </a:p>
                    <a:p>
                      <a:pPr marL="174625" marR="0" lvl="0" indent="-173038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Oberstufe: </a:t>
                      </a:r>
                    </a:p>
                    <a:p>
                      <a:pPr marL="631825" marR="0" lvl="1" indent="-173038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Latein, Französisch oder Spanisch ab der 5. Klasse</a:t>
                      </a:r>
                    </a:p>
                    <a:p>
                      <a:pPr marL="631825" marR="0" lvl="1" indent="-173038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Labor in Physik, Biologie und Chemie (5. – 7. Klasse)</a:t>
                      </a:r>
                    </a:p>
                    <a:p>
                      <a:pPr marL="631825" marR="0" lvl="1" indent="-173038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Darstellende Geometrie (7. und 8. Klasse)</a:t>
                      </a:r>
                    </a:p>
                    <a:p>
                      <a:pPr marL="631825" marR="0" lvl="1" indent="-173038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Zusätzliche Stunde in Mathematik (6. und 7. Klasse)</a:t>
                      </a:r>
                    </a:p>
                    <a:p>
                      <a:pPr marL="744537" marR="0" lvl="1" indent="-28575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74625" algn="l"/>
                          <a:tab pos="622300" algn="l"/>
                          <a:tab pos="1071563" algn="l"/>
                          <a:tab pos="1520825" algn="l"/>
                          <a:tab pos="1970088" algn="l"/>
                          <a:tab pos="2419350" algn="l"/>
                          <a:tab pos="2868613" algn="l"/>
                          <a:tab pos="3317875" algn="l"/>
                          <a:tab pos="3767138" algn="l"/>
                          <a:tab pos="4216400" algn="l"/>
                          <a:tab pos="4665663" algn="l"/>
                          <a:tab pos="5114925" algn="l"/>
                          <a:tab pos="5564188" algn="l"/>
                          <a:tab pos="6013450" algn="l"/>
                          <a:tab pos="6462713" algn="l"/>
                          <a:tab pos="6911975" algn="l"/>
                          <a:tab pos="7361238" algn="l"/>
                          <a:tab pos="7810500" algn="l"/>
                          <a:tab pos="8259763" algn="l"/>
                          <a:tab pos="8709025" algn="l"/>
                          <a:tab pos="9158288" algn="l"/>
                        </a:tabLst>
                      </a:pPr>
                      <a:endParaRPr kumimoji="0" lang="de-DE" alt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4" marR="90004" marT="134172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279991"/>
                  </a:ext>
                </a:extLst>
              </a:tr>
            </a:tbl>
          </a:graphicData>
        </a:graphic>
      </p:graphicFrame>
      <p:sp>
        <p:nvSpPr>
          <p:cNvPr id="21521" name="Titel 6">
            <a:extLst>
              <a:ext uri="{FF2B5EF4-FFF2-40B4-BE49-F238E27FC236}">
                <a16:creationId xmlns:a16="http://schemas.microsoft.com/office/drawing/2014/main" id="{1C583C8E-29AD-4B78-A99C-E36E26F9B4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Schulzweige am </a:t>
            </a:r>
            <a:br>
              <a:rPr lang="de-AT" altLang="de-DE"/>
            </a:br>
            <a:r>
              <a:rPr lang="de-AT" altLang="de-DE"/>
              <a:t>GYMNASIUM SACRÉ COEUR</a:t>
            </a:r>
          </a:p>
        </p:txBody>
      </p:sp>
      <p:sp>
        <p:nvSpPr>
          <p:cNvPr id="21522" name="Fußzeilenplatzhalter 3">
            <a:extLst>
              <a:ext uri="{FF2B5EF4-FFF2-40B4-BE49-F238E27FC236}">
                <a16:creationId xmlns:a16="http://schemas.microsoft.com/office/drawing/2014/main" id="{2B105511-77AF-461E-AC3F-4D0F03E5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/>
            <a:r>
              <a:rPr lang="en-GB" altLang="de-DE">
                <a:solidFill>
                  <a:srgbClr val="046184"/>
                </a:solidFill>
              </a:rPr>
              <a:t>Schullaufbahnberatung 2019/20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0E16DD4-8F22-8F4E-A4CF-2493159B8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15" y="33469"/>
            <a:ext cx="1162389" cy="152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>
            <a:extLst>
              <a:ext uri="{FF2B5EF4-FFF2-40B4-BE49-F238E27FC236}">
                <a16:creationId xmlns:a16="http://schemas.microsoft.com/office/drawing/2014/main" id="{C8B987CD-F43E-4A52-81B2-57846A48DF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AGM 3 – AutoSketch</a:t>
            </a:r>
          </a:p>
        </p:txBody>
      </p:sp>
      <p:sp>
        <p:nvSpPr>
          <p:cNvPr id="23555" name="Fußzeilenplatzhalter 12">
            <a:extLst>
              <a:ext uri="{FF2B5EF4-FFF2-40B4-BE49-F238E27FC236}">
                <a16:creationId xmlns:a16="http://schemas.microsoft.com/office/drawing/2014/main" id="{AB42C24F-4847-46F7-A6CF-FCD969081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/>
            <a:r>
              <a:rPr lang="en-GB" altLang="de-DE">
                <a:solidFill>
                  <a:srgbClr val="046184"/>
                </a:solidFill>
              </a:rPr>
              <a:t>Schullaufbahnberatung 2019/20</a:t>
            </a:r>
          </a:p>
        </p:txBody>
      </p:sp>
      <p:sp>
        <p:nvSpPr>
          <p:cNvPr id="23556" name="Inhaltsplatzhalter 2">
            <a:extLst>
              <a:ext uri="{FF2B5EF4-FFF2-40B4-BE49-F238E27FC236}">
                <a16:creationId xmlns:a16="http://schemas.microsoft.com/office/drawing/2014/main" id="{10CC1EFA-4B1C-4485-9D17-C1159031FE4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2205038"/>
            <a:ext cx="8985250" cy="595312"/>
          </a:xfrm>
        </p:spPr>
        <p:txBody>
          <a:bodyPr/>
          <a:lstStyle/>
          <a:p>
            <a:pPr marL="0" indent="0"/>
            <a:r>
              <a:rPr lang="de-AT" altLang="de-DE" sz="2700"/>
              <a:t>       Parkettierung                                  Koordinateneingabe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AEB83A3-4553-47A5-A76F-D49344BD9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2908300"/>
            <a:ext cx="2700337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Grafik 4">
            <a:extLst>
              <a:ext uri="{FF2B5EF4-FFF2-40B4-BE49-F238E27FC236}">
                <a16:creationId xmlns:a16="http://schemas.microsoft.com/office/drawing/2014/main" id="{A5B40E6A-A2B4-4418-A584-161509719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89250"/>
            <a:ext cx="1525587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BFF4A1C-7839-48CA-BA3F-AD2103014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2914650"/>
            <a:ext cx="280035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Grafik 5">
            <a:extLst>
              <a:ext uri="{FF2B5EF4-FFF2-40B4-BE49-F238E27FC236}">
                <a16:creationId xmlns:a16="http://schemas.microsoft.com/office/drawing/2014/main" id="{93B148C5-565D-4B0A-9666-AC9CA36A9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4502150"/>
            <a:ext cx="9350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36F9708-1318-4C20-BA15-EDB06B224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4514850"/>
            <a:ext cx="1192213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D5C1E3A-CB3E-42EC-B800-C2BDE7263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3452813"/>
            <a:ext cx="150653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9232BB6-24C0-41AC-89C9-B30BD12C6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3067050"/>
            <a:ext cx="2614612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 Box 5">
            <a:extLst>
              <a:ext uri="{FF2B5EF4-FFF2-40B4-BE49-F238E27FC236}">
                <a16:creationId xmlns:a16="http://schemas.microsoft.com/office/drawing/2014/main" id="{102214F4-3296-4E10-B2C4-BC9CE52FC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08AECB7-65AC-4F4C-A4C5-F3C336E423F5}" type="slidenum">
              <a:rPr lang="en-GB" altLang="de-DE" sz="1200">
                <a:solidFill>
                  <a:srgbClr val="045C75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de-DE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E8FEF71-18A6-9847-A209-7C4E37AE9E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15" y="33469"/>
            <a:ext cx="1162389" cy="152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Words>701</Words>
  <Application>Microsoft Office PowerPoint</Application>
  <PresentationFormat>Bildschirmpräsentation (4:3)</PresentationFormat>
  <Paragraphs>241</Paragraphs>
  <Slides>26</Slides>
  <Notes>18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26</vt:i4>
      </vt:variant>
    </vt:vector>
  </HeadingPairs>
  <TitlesOfParts>
    <vt:vector size="28" baseType="lpstr">
      <vt:lpstr>Office</vt:lpstr>
      <vt:lpstr>Office</vt:lpstr>
      <vt:lpstr>PowerPoint-Präsentation</vt:lpstr>
      <vt:lpstr>Schulzweige am  GYMNASIUM SACRÉ COEUR</vt:lpstr>
      <vt:lpstr>Schulzweige am  GYMNASIUM SACRÉ COEUR</vt:lpstr>
      <vt:lpstr>Schulzweige am  GYMNASIUM SACRÉ COEUR</vt:lpstr>
      <vt:lpstr>Schulzweige am  GYMNASIUM SACRÉ COEUR</vt:lpstr>
      <vt:lpstr>Latein heute</vt:lpstr>
      <vt:lpstr>Latein heute</vt:lpstr>
      <vt:lpstr>Schulzweige am  GYMNASIUM SACRÉ COEUR</vt:lpstr>
      <vt:lpstr>AGM 3 – AutoSketch</vt:lpstr>
      <vt:lpstr>AGM 3 – Excel </vt:lpstr>
      <vt:lpstr>AGM 3 – GAM: 3D Konstruktionen</vt:lpstr>
      <vt:lpstr>AGM 3 – GeoGebra</vt:lpstr>
      <vt:lpstr>AGM 4 – GAM</vt:lpstr>
      <vt:lpstr>AGM 4 – GeoGebra</vt:lpstr>
      <vt:lpstr>AGM 4 – Excel</vt:lpstr>
      <vt:lpstr>Schularbeiten</vt:lpstr>
      <vt:lpstr>Schulzweige am  GYMNASIUM SACRÉ COEUR</vt:lpstr>
      <vt:lpstr>Stundenunterschiede in der Unterstufe</vt:lpstr>
      <vt:lpstr>Wahlpflichtfächer am  GYMNASIUM SACRÉ COEUR</vt:lpstr>
      <vt:lpstr>Schlüsselqualifikationen am  GYMNASIUM SACRÉ COEUR</vt:lpstr>
      <vt:lpstr>Vielen Dank für Ihre Aufmerksamkeit!</vt:lpstr>
      <vt:lpstr>PowerPoint-Präsentation</vt:lpstr>
      <vt:lpstr>Latein</vt:lpstr>
      <vt:lpstr>PowerPoint-Präsentation</vt:lpstr>
      <vt:lpstr>PowerPoint-Präsentation</vt:lpstr>
      <vt:lpstr>Realgymnasium mit naturwissenschaftlichem Schwerpunkt – Typenbildende Gegenstände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Bugelnig, Bernd</dc:creator>
  <cp:lastModifiedBy>Direktion Gymnasium</cp:lastModifiedBy>
  <cp:revision>73</cp:revision>
  <cp:lastPrinted>2019-10-30T08:56:15Z</cp:lastPrinted>
  <dcterms:created xsi:type="dcterms:W3CDTF">1601-01-01T00:00:00Z</dcterms:created>
  <dcterms:modified xsi:type="dcterms:W3CDTF">2019-11-16T18:59:27Z</dcterms:modified>
</cp:coreProperties>
</file>